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d563bc9307_0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d563bc9307_0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d5d4a52a64_4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d5d4a52a64_4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d563bc9307_0_5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d563bc9307_0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VR was an interest, not a requirement.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d563bc9307_0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d563bc9307_0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d563bc9307_0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d563bc9307_0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d57483d3af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d57483d3af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d5d4a52a6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d5d4a52a6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d563bc9307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d563bc9307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7a4235030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7a4235030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d563bc9307_0_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d563bc9307_0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d563bc9307_0_6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d563bc9307_0_6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Each use case provides one or more scenarios, which illustrate how the system interacts with end users or other systems, that is, who can use the system to do what to achieve a clear business goal.</a:t>
            </a:r>
            <a:endParaRPr/>
          </a:p>
          <a:p>
            <a:pPr indent="0" lvl="0" marL="457200" rtl="0" algn="l">
              <a:spcBef>
                <a:spcPts val="0"/>
              </a:spcBef>
              <a:spcAft>
                <a:spcPts val="0"/>
              </a:spcAft>
              <a:buClr>
                <a:schemeClr val="dk1"/>
              </a:buClr>
              <a:buSzPts val="1100"/>
              <a:buFont typeface="Arial"/>
              <a:buNone/>
            </a:pPr>
            <a:r>
              <a:t/>
            </a:r>
            <a:endParaRPr>
              <a:latin typeface="Times New Roman"/>
              <a:ea typeface="Times New Roman"/>
              <a:cs typeface="Times New Roman"/>
              <a:sym typeface="Times New Roman"/>
            </a:endParaRPr>
          </a:p>
          <a:p>
            <a:pPr indent="0" lvl="0" marL="914400" rtl="0" algn="l">
              <a:spcBef>
                <a:spcPts val="0"/>
              </a:spcBef>
              <a:spcAft>
                <a:spcPts val="0"/>
              </a:spcAft>
              <a:buNone/>
            </a:pPr>
            <a:r>
              <a:t/>
            </a:r>
            <a:endParaRPr sz="1600">
              <a:latin typeface="Twentieth Century"/>
              <a:ea typeface="Twentieth Century"/>
              <a:cs typeface="Twentieth Century"/>
              <a:sym typeface="Twentieth Century"/>
            </a:endParaRPr>
          </a:p>
          <a:p>
            <a:pPr indent="-330200" lvl="1" marL="914400" rtl="0" algn="l">
              <a:spcBef>
                <a:spcPts val="0"/>
              </a:spcBef>
              <a:spcAft>
                <a:spcPts val="0"/>
              </a:spcAft>
              <a:buClr>
                <a:srgbClr val="000000"/>
              </a:buClr>
              <a:buSzPts val="1600"/>
              <a:buFont typeface="Twentieth Century"/>
              <a:buChar char="○"/>
            </a:pPr>
            <a:r>
              <a:t/>
            </a:r>
            <a:endParaRPr sz="1600">
              <a:latin typeface="Twentieth Century"/>
              <a:ea typeface="Twentieth Century"/>
              <a:cs typeface="Twentieth Century"/>
              <a:sym typeface="Twentieth Century"/>
            </a:endParaRPr>
          </a:p>
          <a:p>
            <a:pPr indent="-330200" lvl="1" marL="914400" rtl="0" algn="l">
              <a:spcBef>
                <a:spcPts val="0"/>
              </a:spcBef>
              <a:spcAft>
                <a:spcPts val="0"/>
              </a:spcAft>
              <a:buClr>
                <a:srgbClr val="000000"/>
              </a:buClr>
              <a:buSzPts val="1600"/>
              <a:buFont typeface="Twentieth Century"/>
              <a:buChar char="○"/>
            </a:pPr>
            <a:r>
              <a:t/>
            </a:r>
            <a:endParaRPr sz="1600">
              <a:latin typeface="Twentieth Century"/>
              <a:ea typeface="Twentieth Century"/>
              <a:cs typeface="Twentieth Century"/>
              <a:sym typeface="Twentieth Century"/>
            </a:endParaRPr>
          </a:p>
          <a:p>
            <a:pPr indent="-330200" lvl="1" marL="914400" rtl="0" algn="l">
              <a:spcBef>
                <a:spcPts val="0"/>
              </a:spcBef>
              <a:spcAft>
                <a:spcPts val="0"/>
              </a:spcAft>
              <a:buClr>
                <a:srgbClr val="000000"/>
              </a:buClr>
              <a:buSzPts val="1600"/>
              <a:buFont typeface="Twentieth Century"/>
              <a:buChar char="○"/>
            </a:pPr>
            <a:r>
              <a:t/>
            </a:r>
            <a:endParaRPr sz="1600">
              <a:latin typeface="Twentieth Century"/>
              <a:ea typeface="Twentieth Century"/>
              <a:cs typeface="Twentieth Century"/>
              <a:sym typeface="Twentieth Century"/>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d563bc9307_0_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d563bc9307_0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d563bc9307_0_6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d563bc9307_0_6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7a4235030e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7a4235030e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d5d4a52a6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d5d4a52a6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d5d4a52a6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d5d4a52a6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d57483d3af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d57483d3af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d5a54cafa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d5a54cafa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d563bc9307_0_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d563bc9307_0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d563bc9307_0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d563bc9307_0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d563bc9307_0_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d563bc9307_0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Empty Slide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d5d4a52a64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d5d4a52a64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d5d4a52a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d5d4a52a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d5d4a52a6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d5d4a52a6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d563bc9307_0_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d563bc9307_0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d563bc9307_0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d563bc9307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d563bc9307_0_4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d563bc9307_0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d5d4a52a64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d5d4a52a64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52" name="Shape 52"/>
        <p:cNvGrpSpPr/>
        <p:nvPr/>
      </p:nvGrpSpPr>
      <p:grpSpPr>
        <a:xfrm>
          <a:off x="0" y="0"/>
          <a:ext cx="0" cy="0"/>
          <a:chOff x="0" y="0"/>
          <a:chExt cx="0" cy="0"/>
        </a:xfrm>
      </p:grpSpPr>
      <p:pic>
        <p:nvPicPr>
          <p:cNvPr descr="\\DROBO-FS\QuickDrops\JB\PPTX NG\Droplets\LightingOverlay.png" id="53" name="Google Shape;53;p2"/>
          <p:cNvPicPr preferRelativeResize="0"/>
          <p:nvPr/>
        </p:nvPicPr>
        <p:blipFill rotWithShape="1">
          <a:blip r:embed="rId2">
            <a:alphaModFix amt="30000"/>
          </a:blip>
          <a:srcRect b="0" l="0" r="0" t="0"/>
          <a:stretch/>
        </p:blipFill>
        <p:spPr>
          <a:xfrm>
            <a:off x="0" y="-1"/>
            <a:ext cx="9144000" cy="5143500"/>
          </a:xfrm>
          <a:prstGeom prst="rect">
            <a:avLst/>
          </a:prstGeom>
          <a:noFill/>
          <a:ln>
            <a:noFill/>
          </a:ln>
        </p:spPr>
      </p:pic>
      <p:grpSp>
        <p:nvGrpSpPr>
          <p:cNvPr id="54" name="Google Shape;54;p2"/>
          <p:cNvGrpSpPr/>
          <p:nvPr/>
        </p:nvGrpSpPr>
        <p:grpSpPr>
          <a:xfrm>
            <a:off x="0" y="0"/>
            <a:ext cx="1728788" cy="5143500"/>
            <a:chOff x="0" y="0"/>
            <a:chExt cx="2305051" cy="6858000"/>
          </a:xfrm>
        </p:grpSpPr>
        <p:sp>
          <p:nvSpPr>
            <p:cNvPr id="55" name="Google Shape;55;p2"/>
            <p:cNvSpPr/>
            <p:nvPr/>
          </p:nvSpPr>
          <p:spPr>
            <a:xfrm>
              <a:off x="1209675" y="4763"/>
              <a:ext cx="23700" cy="2181300"/>
            </a:xfrm>
            <a:prstGeom prst="rect">
              <a:avLst/>
            </a:pr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 name="Google Shape;56;p2"/>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 name="Google Shape;57;p2"/>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 name="Google Shape;58;p2"/>
            <p:cNvSpPr/>
            <p:nvPr/>
          </p:nvSpPr>
          <p:spPr>
            <a:xfrm>
              <a:off x="414338" y="9525"/>
              <a:ext cx="28500" cy="4481400"/>
            </a:xfrm>
            <a:prstGeom prst="rect">
              <a:avLst/>
            </a:pr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 name="Google Shape;59;p2"/>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 name="Google Shape;60;p2"/>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4B54"/>
                </a:gs>
              </a:gsLst>
              <a:lin ang="5400012" scaled="0"/>
            </a:gradFill>
            <a:ln>
              <a:noFill/>
            </a:ln>
          </p:spPr>
        </p:sp>
        <p:sp>
          <p:nvSpPr>
            <p:cNvPr id="61" name="Google Shape;61;p2"/>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4B54"/>
                </a:gs>
              </a:gsLst>
              <a:lin ang="5400012" scaled="0"/>
            </a:gradFill>
            <a:ln>
              <a:noFill/>
            </a:ln>
          </p:spPr>
        </p:sp>
        <p:sp>
          <p:nvSpPr>
            <p:cNvPr id="62" name="Google Shape;62;p2"/>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 name="Google Shape;63;p2"/>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4B54"/>
                </a:gs>
              </a:gsLst>
              <a:lin ang="5400012" scaled="0"/>
            </a:gradFill>
            <a:ln>
              <a:noFill/>
            </a:ln>
          </p:spPr>
        </p:sp>
        <p:sp>
          <p:nvSpPr>
            <p:cNvPr id="64" name="Google Shape;64;p2"/>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4B54"/>
                </a:gs>
              </a:gsLst>
              <a:lin ang="5400012" scaled="0"/>
            </a:gradFill>
            <a:ln>
              <a:noFill/>
            </a:ln>
          </p:spPr>
        </p:sp>
        <p:sp>
          <p:nvSpPr>
            <p:cNvPr id="65" name="Google Shape;65;p2"/>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6" name="Google Shape;66;p2"/>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7" name="Google Shape;67;p2"/>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4B54"/>
                </a:gs>
              </a:gsLst>
              <a:lin ang="5400012" scaled="0"/>
            </a:gradFill>
            <a:ln>
              <a:noFill/>
            </a:ln>
          </p:spPr>
        </p:sp>
        <p:sp>
          <p:nvSpPr>
            <p:cNvPr id="68" name="Google Shape;68;p2"/>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 name="Google Shape;69;p2"/>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4B54"/>
                </a:gs>
              </a:gsLst>
              <a:lin ang="5400012" scaled="0"/>
            </a:gradFill>
            <a:ln>
              <a:noFill/>
            </a:ln>
          </p:spPr>
        </p:sp>
        <p:sp>
          <p:nvSpPr>
            <p:cNvPr id="70" name="Google Shape;70;p2"/>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 name="Google Shape;71;p2"/>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 name="Google Shape;72;p2"/>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4B54"/>
                </a:gs>
              </a:gsLst>
              <a:lin ang="5400012" scaled="0"/>
            </a:gradFill>
            <a:ln>
              <a:noFill/>
            </a:ln>
          </p:spPr>
        </p:sp>
        <p:sp>
          <p:nvSpPr>
            <p:cNvPr id="73" name="Google Shape;73;p2"/>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4" name="Google Shape;74;p2"/>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5" name="Google Shape;75;p2"/>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gradFill>
              <a:gsLst>
                <a:gs pos="0">
                  <a:schemeClr val="lt2"/>
                </a:gs>
                <a:gs pos="100000">
                  <a:srgbClr val="3B4B54"/>
                </a:gs>
              </a:gsLst>
              <a:lin ang="5400012" scaled="0"/>
            </a:gradFill>
            <a:ln>
              <a:noFill/>
            </a:ln>
          </p:spPr>
        </p:sp>
        <p:sp>
          <p:nvSpPr>
            <p:cNvPr id="76" name="Google Shape;76;p2"/>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7" name="Google Shape;77;p2"/>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gradFill>
              <a:gsLst>
                <a:gs pos="0">
                  <a:schemeClr val="lt2"/>
                </a:gs>
                <a:gs pos="100000">
                  <a:srgbClr val="3B4B54"/>
                </a:gs>
              </a:gsLst>
              <a:lin ang="5400012" scaled="0"/>
            </a:gradFill>
            <a:ln>
              <a:noFill/>
            </a:ln>
          </p:spPr>
        </p:sp>
        <p:sp>
          <p:nvSpPr>
            <p:cNvPr id="78" name="Google Shape;78;p2"/>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9" name="Google Shape;79;p2"/>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4B54"/>
                </a:gs>
              </a:gsLst>
              <a:lin ang="5400012" scaled="0"/>
            </a:gradFill>
            <a:ln>
              <a:noFill/>
            </a:ln>
          </p:spPr>
        </p:sp>
        <p:sp>
          <p:nvSpPr>
            <p:cNvPr id="80" name="Google Shape;80;p2"/>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1" name="Google Shape;81;p2"/>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4B54"/>
                </a:gs>
              </a:gsLst>
              <a:lin ang="5400012" scaled="0"/>
            </a:gradFill>
            <a:ln>
              <a:noFill/>
            </a:ln>
          </p:spPr>
        </p:sp>
        <p:sp>
          <p:nvSpPr>
            <p:cNvPr id="82" name="Google Shape;82;p2"/>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3" name="Google Shape;83;p2"/>
            <p:cNvSpPr/>
            <p:nvPr/>
          </p:nvSpPr>
          <p:spPr>
            <a:xfrm>
              <a:off x="642938" y="6610350"/>
              <a:ext cx="23700" cy="243000"/>
            </a:xfrm>
            <a:prstGeom prst="rect">
              <a:avLst/>
            </a:pr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4" name="Google Shape;84;p2"/>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5" name="Google Shape;85;p2"/>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4B54"/>
                </a:gs>
              </a:gsLst>
              <a:lin ang="5400012" scaled="0"/>
            </a:gradFill>
            <a:ln>
              <a:noFill/>
            </a:ln>
          </p:spPr>
        </p:sp>
        <p:sp>
          <p:nvSpPr>
            <p:cNvPr id="86" name="Google Shape;86;p2"/>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4B54"/>
                </a:gs>
              </a:gsLst>
              <a:lin ang="5400012" scaled="0"/>
            </a:gradFill>
            <a:ln>
              <a:noFill/>
            </a:ln>
          </p:spPr>
        </p:sp>
        <p:sp>
          <p:nvSpPr>
            <p:cNvPr id="87" name="Google Shape;87;p2"/>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8" name="Google Shape;88;p2"/>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4B54"/>
                </a:gs>
              </a:gsLst>
              <a:lin ang="5400012" scaled="0"/>
            </a:gradFill>
            <a:ln>
              <a:noFill/>
            </a:ln>
          </p:spPr>
        </p:sp>
        <p:sp>
          <p:nvSpPr>
            <p:cNvPr id="89" name="Google Shape;89;p2"/>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4B54"/>
                </a:gs>
              </a:gsLst>
              <a:lin ang="5400012" scaled="0"/>
            </a:gradFill>
            <a:ln>
              <a:noFill/>
            </a:ln>
          </p:spPr>
        </p:sp>
        <p:sp>
          <p:nvSpPr>
            <p:cNvPr id="90" name="Google Shape;90;p2"/>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1" name="Google Shape;91;p2"/>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4B54"/>
                </a:gs>
              </a:gsLst>
              <a:lin ang="5400012" scaled="0"/>
            </a:gradFill>
            <a:ln>
              <a:noFill/>
            </a:ln>
          </p:spPr>
        </p:sp>
        <p:sp>
          <p:nvSpPr>
            <p:cNvPr id="92" name="Google Shape;92;p2"/>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3" name="Google Shape;93;p2"/>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4B54"/>
                </a:gs>
              </a:gsLst>
              <a:lin ang="5400012" scaled="0"/>
            </a:gradFill>
            <a:ln>
              <a:noFill/>
            </a:ln>
          </p:spPr>
        </p:sp>
        <p:sp>
          <p:nvSpPr>
            <p:cNvPr id="94" name="Google Shape;94;p2"/>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5" name="Google Shape;95;p2"/>
            <p:cNvSpPr/>
            <p:nvPr/>
          </p:nvSpPr>
          <p:spPr>
            <a:xfrm>
              <a:off x="1228725" y="4662488"/>
              <a:ext cx="23700" cy="2181300"/>
            </a:xfrm>
            <a:prstGeom prst="rect">
              <a:avLst/>
            </a:pr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6" name="Google Shape;96;p2"/>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4B54"/>
                </a:gs>
              </a:gsLst>
              <a:lin ang="5400012" scaled="0"/>
            </a:gradFill>
            <a:ln>
              <a:noFill/>
            </a:ln>
          </p:spPr>
        </p:sp>
        <p:sp>
          <p:nvSpPr>
            <p:cNvPr id="97" name="Google Shape;97;p2"/>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8" name="Google Shape;98;p2"/>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4B54"/>
                </a:gs>
              </a:gsLst>
              <a:lin ang="5400012" scaled="0"/>
            </a:gradFill>
            <a:ln>
              <a:noFill/>
            </a:ln>
          </p:spPr>
        </p:sp>
        <p:sp>
          <p:nvSpPr>
            <p:cNvPr id="99" name="Google Shape;99;p2"/>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0" name="Google Shape;100;p2"/>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1" name="Google Shape;101;p2"/>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4B54"/>
                </a:gs>
              </a:gsLst>
              <a:lin ang="5400012" scaled="0"/>
            </a:gradFill>
            <a:ln>
              <a:noFill/>
            </a:ln>
          </p:spPr>
        </p:sp>
        <p:sp>
          <p:nvSpPr>
            <p:cNvPr id="102" name="Google Shape;102;p2"/>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4B54"/>
                </a:gs>
              </a:gsLst>
              <a:lin ang="5400012" scaled="0"/>
            </a:gradFill>
            <a:ln>
              <a:noFill/>
            </a:ln>
          </p:spPr>
        </p:sp>
        <p:sp>
          <p:nvSpPr>
            <p:cNvPr id="103" name="Google Shape;103;p2"/>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4" name="Google Shape;104;p2"/>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5" name="Google Shape;105;p2"/>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4B54"/>
                </a:gs>
              </a:gsLst>
              <a:lin ang="5400012" scaled="0"/>
            </a:gradFill>
            <a:ln>
              <a:noFill/>
            </a:ln>
          </p:spPr>
        </p:sp>
        <p:sp>
          <p:nvSpPr>
            <p:cNvPr id="106" name="Google Shape;106;p2"/>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7" name="Google Shape;107;p2"/>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4B54"/>
                </a:gs>
              </a:gsLst>
              <a:lin ang="5400012" scaled="0"/>
            </a:gradFill>
            <a:ln>
              <a:noFill/>
            </a:ln>
          </p:spPr>
        </p:sp>
        <p:sp>
          <p:nvSpPr>
            <p:cNvPr id="108" name="Google Shape;108;p2"/>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09" name="Google Shape;109;p2"/>
          <p:cNvSpPr txBox="1"/>
          <p:nvPr>
            <p:ph type="ctrTitle"/>
          </p:nvPr>
        </p:nvSpPr>
        <p:spPr>
          <a:xfrm>
            <a:off x="1407318" y="841772"/>
            <a:ext cx="6593700" cy="17907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3600"/>
              <a:buFont typeface="Twentieth Century"/>
              <a:buNone/>
              <a:defRPr sz="3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0" name="Google Shape;110;p2"/>
          <p:cNvSpPr txBox="1"/>
          <p:nvPr>
            <p:ph idx="1" type="subTitle"/>
          </p:nvPr>
        </p:nvSpPr>
        <p:spPr>
          <a:xfrm>
            <a:off x="1407318" y="2701528"/>
            <a:ext cx="6593700" cy="1241700"/>
          </a:xfrm>
          <a:prstGeom prst="rect">
            <a:avLst/>
          </a:prstGeom>
          <a:noFill/>
          <a:ln>
            <a:noFill/>
          </a:ln>
        </p:spPr>
        <p:txBody>
          <a:bodyPr anchorCtr="0" anchor="t" bIns="34275" lIns="68575" spcFirstLastPara="1" rIns="68575" wrap="square" tIns="34275">
            <a:noAutofit/>
          </a:bodyPr>
          <a:lstStyle>
            <a:lvl1pPr lvl="0" rtl="0" algn="l">
              <a:lnSpc>
                <a:spcPct val="120000"/>
              </a:lnSpc>
              <a:spcBef>
                <a:spcPts val="800"/>
              </a:spcBef>
              <a:spcAft>
                <a:spcPts val="0"/>
              </a:spcAft>
              <a:buClr>
                <a:schemeClr val="lt2"/>
              </a:buClr>
              <a:buSzPts val="1900"/>
              <a:buNone/>
              <a:defRPr sz="1500" cap="none">
                <a:solidFill>
                  <a:schemeClr val="lt2"/>
                </a:solidFill>
              </a:defRPr>
            </a:lvl1pPr>
            <a:lvl2pPr lvl="1" rtl="0" algn="ctr">
              <a:lnSpc>
                <a:spcPct val="120000"/>
              </a:lnSpc>
              <a:spcBef>
                <a:spcPts val="400"/>
              </a:spcBef>
              <a:spcAft>
                <a:spcPts val="0"/>
              </a:spcAft>
              <a:buClr>
                <a:schemeClr val="lt1"/>
              </a:buClr>
              <a:buSzPts val="1900"/>
              <a:buNone/>
              <a:defRPr sz="1500"/>
            </a:lvl2pPr>
            <a:lvl3pPr lvl="2" rtl="0" algn="ctr">
              <a:lnSpc>
                <a:spcPct val="120000"/>
              </a:lnSpc>
              <a:spcBef>
                <a:spcPts val="400"/>
              </a:spcBef>
              <a:spcAft>
                <a:spcPts val="0"/>
              </a:spcAft>
              <a:buClr>
                <a:schemeClr val="lt1"/>
              </a:buClr>
              <a:buSzPts val="1700"/>
              <a:buNone/>
              <a:defRPr sz="1400"/>
            </a:lvl3pPr>
            <a:lvl4pPr lvl="3" rtl="0" algn="ctr">
              <a:lnSpc>
                <a:spcPct val="120000"/>
              </a:lnSpc>
              <a:spcBef>
                <a:spcPts val="400"/>
              </a:spcBef>
              <a:spcAft>
                <a:spcPts val="0"/>
              </a:spcAft>
              <a:buClr>
                <a:schemeClr val="lt1"/>
              </a:buClr>
              <a:buSzPts val="1500"/>
              <a:buNone/>
              <a:defRPr sz="1200"/>
            </a:lvl4pPr>
            <a:lvl5pPr lvl="4" rtl="0" algn="ctr">
              <a:lnSpc>
                <a:spcPct val="120000"/>
              </a:lnSpc>
              <a:spcBef>
                <a:spcPts val="400"/>
              </a:spcBef>
              <a:spcAft>
                <a:spcPts val="0"/>
              </a:spcAft>
              <a:buClr>
                <a:schemeClr val="lt1"/>
              </a:buClr>
              <a:buSzPts val="1500"/>
              <a:buNone/>
              <a:defRPr sz="1200"/>
            </a:lvl5pPr>
            <a:lvl6pPr lvl="5" rtl="0" algn="ctr">
              <a:lnSpc>
                <a:spcPct val="120000"/>
              </a:lnSpc>
              <a:spcBef>
                <a:spcPts val="400"/>
              </a:spcBef>
              <a:spcAft>
                <a:spcPts val="0"/>
              </a:spcAft>
              <a:buClr>
                <a:schemeClr val="lt1"/>
              </a:buClr>
              <a:buSzPts val="1500"/>
              <a:buNone/>
              <a:defRPr sz="1200"/>
            </a:lvl6pPr>
            <a:lvl7pPr lvl="6" rtl="0" algn="ctr">
              <a:lnSpc>
                <a:spcPct val="120000"/>
              </a:lnSpc>
              <a:spcBef>
                <a:spcPts val="400"/>
              </a:spcBef>
              <a:spcAft>
                <a:spcPts val="0"/>
              </a:spcAft>
              <a:buClr>
                <a:schemeClr val="lt1"/>
              </a:buClr>
              <a:buSzPts val="1500"/>
              <a:buNone/>
              <a:defRPr sz="1200"/>
            </a:lvl7pPr>
            <a:lvl8pPr lvl="7" rtl="0" algn="ctr">
              <a:lnSpc>
                <a:spcPct val="120000"/>
              </a:lnSpc>
              <a:spcBef>
                <a:spcPts val="400"/>
              </a:spcBef>
              <a:spcAft>
                <a:spcPts val="0"/>
              </a:spcAft>
              <a:buClr>
                <a:schemeClr val="lt1"/>
              </a:buClr>
              <a:buSzPts val="1500"/>
              <a:buNone/>
              <a:defRPr sz="1200"/>
            </a:lvl8pPr>
            <a:lvl9pPr lvl="8" rtl="0" algn="ctr">
              <a:lnSpc>
                <a:spcPct val="120000"/>
              </a:lnSpc>
              <a:spcBef>
                <a:spcPts val="400"/>
              </a:spcBef>
              <a:spcAft>
                <a:spcPts val="0"/>
              </a:spcAft>
              <a:buClr>
                <a:schemeClr val="lt1"/>
              </a:buClr>
              <a:buSzPts val="1500"/>
              <a:buNone/>
              <a:defRPr sz="1200"/>
            </a:lvl9pPr>
          </a:lstStyle>
          <a:p/>
        </p:txBody>
      </p:sp>
      <p:sp>
        <p:nvSpPr>
          <p:cNvPr id="111" name="Google Shape;111;p2"/>
          <p:cNvSpPr txBox="1"/>
          <p:nvPr>
            <p:ph idx="10" type="dt"/>
          </p:nvPr>
        </p:nvSpPr>
        <p:spPr>
          <a:xfrm>
            <a:off x="5308133" y="4057651"/>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2"/>
          <p:cNvSpPr txBox="1"/>
          <p:nvPr>
            <p:ph idx="11" type="ftr"/>
          </p:nvPr>
        </p:nvSpPr>
        <p:spPr>
          <a:xfrm>
            <a:off x="1407318" y="4057651"/>
            <a:ext cx="38436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2"/>
          <p:cNvSpPr txBox="1"/>
          <p:nvPr>
            <p:ph idx="12" type="sldNum"/>
          </p:nvPr>
        </p:nvSpPr>
        <p:spPr>
          <a:xfrm>
            <a:off x="7422683" y="4057649"/>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65" name="Shape 165"/>
        <p:cNvGrpSpPr/>
        <p:nvPr/>
      </p:nvGrpSpPr>
      <p:grpSpPr>
        <a:xfrm>
          <a:off x="0" y="0"/>
          <a:ext cx="0" cy="0"/>
          <a:chOff x="0" y="0"/>
          <a:chExt cx="0" cy="0"/>
        </a:xfrm>
      </p:grpSpPr>
      <p:sp>
        <p:nvSpPr>
          <p:cNvPr id="166" name="Google Shape;166;p11"/>
          <p:cNvSpPr txBox="1"/>
          <p:nvPr>
            <p:ph type="title"/>
          </p:nvPr>
        </p:nvSpPr>
        <p:spPr>
          <a:xfrm>
            <a:off x="856057" y="3228498"/>
            <a:ext cx="7434300" cy="6144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2400"/>
              <a:buFont typeface="Twentieth Century"/>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7" name="Google Shape;167;p11"/>
          <p:cNvSpPr/>
          <p:nvPr>
            <p:ph idx="2" type="pic"/>
          </p:nvPr>
        </p:nvSpPr>
        <p:spPr>
          <a:xfrm>
            <a:off x="856058" y="454819"/>
            <a:ext cx="7434300" cy="2474700"/>
          </a:xfrm>
          <a:prstGeom prst="round2DiagRect">
            <a:avLst>
              <a:gd fmla="val 4860"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34275" lIns="68575" spcFirstLastPara="1" rIns="68575" wrap="square" tIns="34275">
            <a:noAutofit/>
          </a:bodyPr>
          <a:lstStyle>
            <a:lvl1pPr lvl="0" marR="0" rtl="0" algn="l">
              <a:lnSpc>
                <a:spcPct val="120000"/>
              </a:lnSpc>
              <a:spcBef>
                <a:spcPts val="800"/>
              </a:spcBef>
              <a:spcAft>
                <a:spcPts val="0"/>
              </a:spcAft>
              <a:buClr>
                <a:schemeClr val="lt1"/>
              </a:buClr>
              <a:buSzPts val="3000"/>
              <a:buFont typeface="Arial"/>
              <a:buNone/>
              <a:defRPr b="0" i="0" sz="24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400"/>
              </a:spcBef>
              <a:spcAft>
                <a:spcPts val="0"/>
              </a:spcAft>
              <a:buClr>
                <a:schemeClr val="lt1"/>
              </a:buClr>
              <a:buSzPts val="1900"/>
              <a:buFont typeface="Arial"/>
              <a:buChar char="•"/>
              <a:defRPr b="0" i="0" sz="15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400"/>
              </a:spcBef>
              <a:spcAft>
                <a:spcPts val="0"/>
              </a:spcAft>
              <a:buClr>
                <a:schemeClr val="lt1"/>
              </a:buClr>
              <a:buSzPts val="1700"/>
              <a:buFont typeface="Arial"/>
              <a:buChar char="•"/>
              <a:defRPr b="0" i="0" sz="14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400"/>
              </a:spcBef>
              <a:spcAft>
                <a:spcPts val="0"/>
              </a:spcAft>
              <a:buClr>
                <a:schemeClr val="lt1"/>
              </a:buClr>
              <a:buSzPts val="1500"/>
              <a:buFont typeface="Arial"/>
              <a:buChar char="•"/>
              <a:defRPr b="0" i="0" sz="12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400"/>
              </a:spcBef>
              <a:spcAft>
                <a:spcPts val="0"/>
              </a:spcAft>
              <a:buClr>
                <a:schemeClr val="lt1"/>
              </a:buClr>
              <a:buSzPts val="1500"/>
              <a:buFont typeface="Arial"/>
              <a:buChar char="•"/>
              <a:defRPr b="0" i="0" sz="12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9pPr>
          </a:lstStyle>
          <a:p/>
        </p:txBody>
      </p:sp>
      <p:sp>
        <p:nvSpPr>
          <p:cNvPr id="168" name="Google Shape;168;p11"/>
          <p:cNvSpPr txBox="1"/>
          <p:nvPr>
            <p:ph idx="1" type="body"/>
          </p:nvPr>
        </p:nvSpPr>
        <p:spPr>
          <a:xfrm>
            <a:off x="856023" y="3843015"/>
            <a:ext cx="7433100" cy="5118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500"/>
              <a:buNone/>
              <a:defRPr sz="1200"/>
            </a:lvl1pPr>
            <a:lvl2pPr indent="-228600" lvl="1" marL="914400" rtl="0" algn="l">
              <a:lnSpc>
                <a:spcPct val="120000"/>
              </a:lnSpc>
              <a:spcBef>
                <a:spcPts val="400"/>
              </a:spcBef>
              <a:spcAft>
                <a:spcPts val="0"/>
              </a:spcAft>
              <a:buClr>
                <a:schemeClr val="lt1"/>
              </a:buClr>
              <a:buSzPts val="1300"/>
              <a:buNone/>
              <a:defRPr sz="1100"/>
            </a:lvl2pPr>
            <a:lvl3pPr indent="-228600" lvl="2" marL="1371600" rtl="0" algn="l">
              <a:lnSpc>
                <a:spcPct val="120000"/>
              </a:lnSpc>
              <a:spcBef>
                <a:spcPts val="400"/>
              </a:spcBef>
              <a:spcAft>
                <a:spcPts val="0"/>
              </a:spcAft>
              <a:buClr>
                <a:schemeClr val="lt1"/>
              </a:buClr>
              <a:buSzPts val="1100"/>
              <a:buNone/>
              <a:defRPr sz="900"/>
            </a:lvl3pPr>
            <a:lvl4pPr indent="-228600" lvl="3" marL="1828800" rtl="0" algn="l">
              <a:lnSpc>
                <a:spcPct val="120000"/>
              </a:lnSpc>
              <a:spcBef>
                <a:spcPts val="400"/>
              </a:spcBef>
              <a:spcAft>
                <a:spcPts val="0"/>
              </a:spcAft>
              <a:buClr>
                <a:schemeClr val="lt1"/>
              </a:buClr>
              <a:buSzPts val="900"/>
              <a:buNone/>
              <a:defRPr sz="800"/>
            </a:lvl4pPr>
            <a:lvl5pPr indent="-228600" lvl="4" marL="2286000" rtl="0" algn="l">
              <a:lnSpc>
                <a:spcPct val="120000"/>
              </a:lnSpc>
              <a:spcBef>
                <a:spcPts val="400"/>
              </a:spcBef>
              <a:spcAft>
                <a:spcPts val="0"/>
              </a:spcAft>
              <a:buClr>
                <a:schemeClr val="lt1"/>
              </a:buClr>
              <a:buSzPts val="900"/>
              <a:buNone/>
              <a:defRPr sz="800"/>
            </a:lvl5pPr>
            <a:lvl6pPr indent="-228600" lvl="5" marL="2743200" rtl="0" algn="l">
              <a:lnSpc>
                <a:spcPct val="120000"/>
              </a:lnSpc>
              <a:spcBef>
                <a:spcPts val="400"/>
              </a:spcBef>
              <a:spcAft>
                <a:spcPts val="0"/>
              </a:spcAft>
              <a:buClr>
                <a:schemeClr val="lt1"/>
              </a:buClr>
              <a:buSzPts val="900"/>
              <a:buNone/>
              <a:defRPr sz="800"/>
            </a:lvl6pPr>
            <a:lvl7pPr indent="-228600" lvl="6" marL="3200400" rtl="0" algn="l">
              <a:lnSpc>
                <a:spcPct val="120000"/>
              </a:lnSpc>
              <a:spcBef>
                <a:spcPts val="400"/>
              </a:spcBef>
              <a:spcAft>
                <a:spcPts val="0"/>
              </a:spcAft>
              <a:buClr>
                <a:schemeClr val="lt1"/>
              </a:buClr>
              <a:buSzPts val="900"/>
              <a:buNone/>
              <a:defRPr sz="800"/>
            </a:lvl7pPr>
            <a:lvl8pPr indent="-228600" lvl="7" marL="3657600" rtl="0" algn="l">
              <a:lnSpc>
                <a:spcPct val="120000"/>
              </a:lnSpc>
              <a:spcBef>
                <a:spcPts val="400"/>
              </a:spcBef>
              <a:spcAft>
                <a:spcPts val="0"/>
              </a:spcAft>
              <a:buClr>
                <a:schemeClr val="lt1"/>
              </a:buClr>
              <a:buSzPts val="900"/>
              <a:buNone/>
              <a:defRPr sz="800"/>
            </a:lvl8pPr>
            <a:lvl9pPr indent="-228600" lvl="8" marL="4114800" rtl="0" algn="l">
              <a:lnSpc>
                <a:spcPct val="120000"/>
              </a:lnSpc>
              <a:spcBef>
                <a:spcPts val="400"/>
              </a:spcBef>
              <a:spcAft>
                <a:spcPts val="0"/>
              </a:spcAft>
              <a:buClr>
                <a:schemeClr val="lt1"/>
              </a:buClr>
              <a:buSzPts val="900"/>
              <a:buNone/>
              <a:defRPr sz="800"/>
            </a:lvl9pPr>
          </a:lstStyle>
          <a:p/>
        </p:txBody>
      </p:sp>
      <p:sp>
        <p:nvSpPr>
          <p:cNvPr id="169" name="Google Shape;169;p11"/>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0" name="Google Shape;170;p11"/>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1" name="Google Shape;171;p11"/>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72" name="Shape 172"/>
        <p:cNvGrpSpPr/>
        <p:nvPr/>
      </p:nvGrpSpPr>
      <p:grpSpPr>
        <a:xfrm>
          <a:off x="0" y="0"/>
          <a:ext cx="0" cy="0"/>
          <a:chOff x="0" y="0"/>
          <a:chExt cx="0" cy="0"/>
        </a:xfrm>
      </p:grpSpPr>
      <p:sp>
        <p:nvSpPr>
          <p:cNvPr id="173" name="Google Shape;173;p12"/>
          <p:cNvSpPr txBox="1"/>
          <p:nvPr>
            <p:ph type="title"/>
          </p:nvPr>
        </p:nvSpPr>
        <p:spPr>
          <a:xfrm>
            <a:off x="856092" y="457200"/>
            <a:ext cx="7429500" cy="257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2700"/>
              <a:buFont typeface="Twentieth Century"/>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4" name="Google Shape;174;p12"/>
          <p:cNvSpPr txBox="1"/>
          <p:nvPr>
            <p:ph idx="1" type="body"/>
          </p:nvPr>
        </p:nvSpPr>
        <p:spPr>
          <a:xfrm>
            <a:off x="856057" y="3314699"/>
            <a:ext cx="7428300" cy="1028700"/>
          </a:xfrm>
          <a:prstGeom prst="rect">
            <a:avLst/>
          </a:prstGeom>
          <a:noFill/>
          <a:ln>
            <a:noFill/>
          </a:ln>
        </p:spPr>
        <p:txBody>
          <a:bodyPr anchorCtr="0" anchor="ctr"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700"/>
              <a:buNone/>
              <a:defRPr sz="1400"/>
            </a:lvl1pPr>
            <a:lvl2pPr indent="-228600" lvl="1" marL="914400" rtl="0" algn="l">
              <a:lnSpc>
                <a:spcPct val="120000"/>
              </a:lnSpc>
              <a:spcBef>
                <a:spcPts val="400"/>
              </a:spcBef>
              <a:spcAft>
                <a:spcPts val="0"/>
              </a:spcAft>
              <a:buClr>
                <a:schemeClr val="lt1"/>
              </a:buClr>
              <a:buSzPts val="1300"/>
              <a:buNone/>
              <a:defRPr sz="1100"/>
            </a:lvl2pPr>
            <a:lvl3pPr indent="-228600" lvl="2" marL="1371600" rtl="0" algn="l">
              <a:lnSpc>
                <a:spcPct val="120000"/>
              </a:lnSpc>
              <a:spcBef>
                <a:spcPts val="400"/>
              </a:spcBef>
              <a:spcAft>
                <a:spcPts val="0"/>
              </a:spcAft>
              <a:buClr>
                <a:schemeClr val="lt1"/>
              </a:buClr>
              <a:buSzPts val="1100"/>
              <a:buNone/>
              <a:defRPr sz="900"/>
            </a:lvl3pPr>
            <a:lvl4pPr indent="-228600" lvl="3" marL="1828800" rtl="0" algn="l">
              <a:lnSpc>
                <a:spcPct val="120000"/>
              </a:lnSpc>
              <a:spcBef>
                <a:spcPts val="400"/>
              </a:spcBef>
              <a:spcAft>
                <a:spcPts val="0"/>
              </a:spcAft>
              <a:buClr>
                <a:schemeClr val="lt1"/>
              </a:buClr>
              <a:buSzPts val="900"/>
              <a:buNone/>
              <a:defRPr sz="800"/>
            </a:lvl4pPr>
            <a:lvl5pPr indent="-228600" lvl="4" marL="2286000" rtl="0" algn="l">
              <a:lnSpc>
                <a:spcPct val="120000"/>
              </a:lnSpc>
              <a:spcBef>
                <a:spcPts val="400"/>
              </a:spcBef>
              <a:spcAft>
                <a:spcPts val="0"/>
              </a:spcAft>
              <a:buClr>
                <a:schemeClr val="lt1"/>
              </a:buClr>
              <a:buSzPts val="900"/>
              <a:buNone/>
              <a:defRPr sz="800"/>
            </a:lvl5pPr>
            <a:lvl6pPr indent="-228600" lvl="5" marL="2743200" rtl="0" algn="l">
              <a:lnSpc>
                <a:spcPct val="120000"/>
              </a:lnSpc>
              <a:spcBef>
                <a:spcPts val="400"/>
              </a:spcBef>
              <a:spcAft>
                <a:spcPts val="0"/>
              </a:spcAft>
              <a:buClr>
                <a:schemeClr val="lt1"/>
              </a:buClr>
              <a:buSzPts val="900"/>
              <a:buNone/>
              <a:defRPr sz="800"/>
            </a:lvl6pPr>
            <a:lvl7pPr indent="-228600" lvl="6" marL="3200400" rtl="0" algn="l">
              <a:lnSpc>
                <a:spcPct val="120000"/>
              </a:lnSpc>
              <a:spcBef>
                <a:spcPts val="400"/>
              </a:spcBef>
              <a:spcAft>
                <a:spcPts val="0"/>
              </a:spcAft>
              <a:buClr>
                <a:schemeClr val="lt1"/>
              </a:buClr>
              <a:buSzPts val="900"/>
              <a:buNone/>
              <a:defRPr sz="800"/>
            </a:lvl7pPr>
            <a:lvl8pPr indent="-228600" lvl="7" marL="3657600" rtl="0" algn="l">
              <a:lnSpc>
                <a:spcPct val="120000"/>
              </a:lnSpc>
              <a:spcBef>
                <a:spcPts val="400"/>
              </a:spcBef>
              <a:spcAft>
                <a:spcPts val="0"/>
              </a:spcAft>
              <a:buClr>
                <a:schemeClr val="lt1"/>
              </a:buClr>
              <a:buSzPts val="900"/>
              <a:buNone/>
              <a:defRPr sz="800"/>
            </a:lvl8pPr>
            <a:lvl9pPr indent="-228600" lvl="8" marL="4114800" rtl="0" algn="l">
              <a:lnSpc>
                <a:spcPct val="120000"/>
              </a:lnSpc>
              <a:spcBef>
                <a:spcPts val="400"/>
              </a:spcBef>
              <a:spcAft>
                <a:spcPts val="0"/>
              </a:spcAft>
              <a:buClr>
                <a:schemeClr val="lt1"/>
              </a:buClr>
              <a:buSzPts val="900"/>
              <a:buNone/>
              <a:defRPr sz="800"/>
            </a:lvl9pPr>
          </a:lstStyle>
          <a:p/>
        </p:txBody>
      </p:sp>
      <p:sp>
        <p:nvSpPr>
          <p:cNvPr id="175" name="Google Shape;175;p12"/>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6" name="Google Shape;176;p12"/>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7" name="Google Shape;177;p12"/>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78" name="Shape 178"/>
        <p:cNvGrpSpPr/>
        <p:nvPr/>
      </p:nvGrpSpPr>
      <p:grpSpPr>
        <a:xfrm>
          <a:off x="0" y="0"/>
          <a:ext cx="0" cy="0"/>
          <a:chOff x="0" y="0"/>
          <a:chExt cx="0" cy="0"/>
        </a:xfrm>
      </p:grpSpPr>
      <p:sp>
        <p:nvSpPr>
          <p:cNvPr id="179" name="Google Shape;179;p13"/>
          <p:cNvSpPr txBox="1"/>
          <p:nvPr>
            <p:ph type="title"/>
          </p:nvPr>
        </p:nvSpPr>
        <p:spPr>
          <a:xfrm>
            <a:off x="1084659" y="457199"/>
            <a:ext cx="6977100" cy="2061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2700"/>
              <a:buFont typeface="Twentieth Century"/>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0" name="Google Shape;180;p13"/>
          <p:cNvSpPr txBox="1"/>
          <p:nvPr>
            <p:ph idx="1" type="body"/>
          </p:nvPr>
        </p:nvSpPr>
        <p:spPr>
          <a:xfrm>
            <a:off x="1290483" y="2524168"/>
            <a:ext cx="6564300" cy="4116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300"/>
              <a:buNone/>
              <a:defRPr sz="1100"/>
            </a:lvl1pPr>
            <a:lvl2pPr indent="-228600" lvl="1" marL="914400" rtl="0" algn="l">
              <a:lnSpc>
                <a:spcPct val="120000"/>
              </a:lnSpc>
              <a:spcBef>
                <a:spcPts val="400"/>
              </a:spcBef>
              <a:spcAft>
                <a:spcPts val="0"/>
              </a:spcAft>
              <a:buClr>
                <a:schemeClr val="lt1"/>
              </a:buClr>
              <a:buSzPts val="1300"/>
              <a:buNone/>
              <a:defRPr sz="1100"/>
            </a:lvl2pPr>
            <a:lvl3pPr indent="-228600" lvl="2" marL="1371600" rtl="0" algn="l">
              <a:lnSpc>
                <a:spcPct val="120000"/>
              </a:lnSpc>
              <a:spcBef>
                <a:spcPts val="400"/>
              </a:spcBef>
              <a:spcAft>
                <a:spcPts val="0"/>
              </a:spcAft>
              <a:buClr>
                <a:schemeClr val="lt1"/>
              </a:buClr>
              <a:buSzPts val="1100"/>
              <a:buNone/>
              <a:defRPr sz="900"/>
            </a:lvl3pPr>
            <a:lvl4pPr indent="-228600" lvl="3" marL="1828800" rtl="0" algn="l">
              <a:lnSpc>
                <a:spcPct val="120000"/>
              </a:lnSpc>
              <a:spcBef>
                <a:spcPts val="400"/>
              </a:spcBef>
              <a:spcAft>
                <a:spcPts val="0"/>
              </a:spcAft>
              <a:buClr>
                <a:schemeClr val="lt1"/>
              </a:buClr>
              <a:buSzPts val="900"/>
              <a:buNone/>
              <a:defRPr sz="800"/>
            </a:lvl4pPr>
            <a:lvl5pPr indent="-228600" lvl="4" marL="2286000" rtl="0" algn="l">
              <a:lnSpc>
                <a:spcPct val="120000"/>
              </a:lnSpc>
              <a:spcBef>
                <a:spcPts val="400"/>
              </a:spcBef>
              <a:spcAft>
                <a:spcPts val="0"/>
              </a:spcAft>
              <a:buClr>
                <a:schemeClr val="lt1"/>
              </a:buClr>
              <a:buSzPts val="900"/>
              <a:buNone/>
              <a:defRPr sz="800"/>
            </a:lvl5pPr>
            <a:lvl6pPr indent="-228600" lvl="5" marL="2743200" rtl="0" algn="l">
              <a:lnSpc>
                <a:spcPct val="120000"/>
              </a:lnSpc>
              <a:spcBef>
                <a:spcPts val="400"/>
              </a:spcBef>
              <a:spcAft>
                <a:spcPts val="0"/>
              </a:spcAft>
              <a:buClr>
                <a:schemeClr val="lt1"/>
              </a:buClr>
              <a:buSzPts val="900"/>
              <a:buNone/>
              <a:defRPr sz="800"/>
            </a:lvl6pPr>
            <a:lvl7pPr indent="-228600" lvl="6" marL="3200400" rtl="0" algn="l">
              <a:lnSpc>
                <a:spcPct val="120000"/>
              </a:lnSpc>
              <a:spcBef>
                <a:spcPts val="400"/>
              </a:spcBef>
              <a:spcAft>
                <a:spcPts val="0"/>
              </a:spcAft>
              <a:buClr>
                <a:schemeClr val="lt1"/>
              </a:buClr>
              <a:buSzPts val="900"/>
              <a:buNone/>
              <a:defRPr sz="800"/>
            </a:lvl7pPr>
            <a:lvl8pPr indent="-228600" lvl="7" marL="3657600" rtl="0" algn="l">
              <a:lnSpc>
                <a:spcPct val="120000"/>
              </a:lnSpc>
              <a:spcBef>
                <a:spcPts val="400"/>
              </a:spcBef>
              <a:spcAft>
                <a:spcPts val="0"/>
              </a:spcAft>
              <a:buClr>
                <a:schemeClr val="lt1"/>
              </a:buClr>
              <a:buSzPts val="900"/>
              <a:buNone/>
              <a:defRPr sz="800"/>
            </a:lvl8pPr>
            <a:lvl9pPr indent="-228600" lvl="8" marL="4114800" rtl="0" algn="l">
              <a:lnSpc>
                <a:spcPct val="120000"/>
              </a:lnSpc>
              <a:spcBef>
                <a:spcPts val="400"/>
              </a:spcBef>
              <a:spcAft>
                <a:spcPts val="0"/>
              </a:spcAft>
              <a:buClr>
                <a:schemeClr val="lt1"/>
              </a:buClr>
              <a:buSzPts val="900"/>
              <a:buNone/>
              <a:defRPr sz="800"/>
            </a:lvl9pPr>
          </a:lstStyle>
          <a:p/>
        </p:txBody>
      </p:sp>
      <p:sp>
        <p:nvSpPr>
          <p:cNvPr id="181" name="Google Shape;181;p13"/>
          <p:cNvSpPr txBox="1"/>
          <p:nvPr>
            <p:ph idx="2" type="body"/>
          </p:nvPr>
        </p:nvSpPr>
        <p:spPr>
          <a:xfrm>
            <a:off x="856058" y="3232439"/>
            <a:ext cx="7429500" cy="1117200"/>
          </a:xfrm>
          <a:prstGeom prst="rect">
            <a:avLst/>
          </a:prstGeom>
          <a:noFill/>
          <a:ln>
            <a:noFill/>
          </a:ln>
        </p:spPr>
        <p:txBody>
          <a:bodyPr anchorCtr="0" anchor="ctr"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700"/>
              <a:buNone/>
              <a:defRPr sz="1400"/>
            </a:lvl1pPr>
            <a:lvl2pPr indent="-228600" lvl="1" marL="914400" rtl="0" algn="l">
              <a:lnSpc>
                <a:spcPct val="120000"/>
              </a:lnSpc>
              <a:spcBef>
                <a:spcPts val="400"/>
              </a:spcBef>
              <a:spcAft>
                <a:spcPts val="0"/>
              </a:spcAft>
              <a:buClr>
                <a:schemeClr val="lt1"/>
              </a:buClr>
              <a:buSzPts val="1300"/>
              <a:buNone/>
              <a:defRPr sz="1100"/>
            </a:lvl2pPr>
            <a:lvl3pPr indent="-228600" lvl="2" marL="1371600" rtl="0" algn="l">
              <a:lnSpc>
                <a:spcPct val="120000"/>
              </a:lnSpc>
              <a:spcBef>
                <a:spcPts val="400"/>
              </a:spcBef>
              <a:spcAft>
                <a:spcPts val="0"/>
              </a:spcAft>
              <a:buClr>
                <a:schemeClr val="lt1"/>
              </a:buClr>
              <a:buSzPts val="1100"/>
              <a:buNone/>
              <a:defRPr sz="900"/>
            </a:lvl3pPr>
            <a:lvl4pPr indent="-228600" lvl="3" marL="1828800" rtl="0" algn="l">
              <a:lnSpc>
                <a:spcPct val="120000"/>
              </a:lnSpc>
              <a:spcBef>
                <a:spcPts val="400"/>
              </a:spcBef>
              <a:spcAft>
                <a:spcPts val="0"/>
              </a:spcAft>
              <a:buClr>
                <a:schemeClr val="lt1"/>
              </a:buClr>
              <a:buSzPts val="900"/>
              <a:buNone/>
              <a:defRPr sz="800"/>
            </a:lvl4pPr>
            <a:lvl5pPr indent="-228600" lvl="4" marL="2286000" rtl="0" algn="l">
              <a:lnSpc>
                <a:spcPct val="120000"/>
              </a:lnSpc>
              <a:spcBef>
                <a:spcPts val="400"/>
              </a:spcBef>
              <a:spcAft>
                <a:spcPts val="0"/>
              </a:spcAft>
              <a:buClr>
                <a:schemeClr val="lt1"/>
              </a:buClr>
              <a:buSzPts val="900"/>
              <a:buNone/>
              <a:defRPr sz="800"/>
            </a:lvl5pPr>
            <a:lvl6pPr indent="-228600" lvl="5" marL="2743200" rtl="0" algn="l">
              <a:lnSpc>
                <a:spcPct val="120000"/>
              </a:lnSpc>
              <a:spcBef>
                <a:spcPts val="400"/>
              </a:spcBef>
              <a:spcAft>
                <a:spcPts val="0"/>
              </a:spcAft>
              <a:buClr>
                <a:schemeClr val="lt1"/>
              </a:buClr>
              <a:buSzPts val="900"/>
              <a:buNone/>
              <a:defRPr sz="800"/>
            </a:lvl6pPr>
            <a:lvl7pPr indent="-228600" lvl="6" marL="3200400" rtl="0" algn="l">
              <a:lnSpc>
                <a:spcPct val="120000"/>
              </a:lnSpc>
              <a:spcBef>
                <a:spcPts val="400"/>
              </a:spcBef>
              <a:spcAft>
                <a:spcPts val="0"/>
              </a:spcAft>
              <a:buClr>
                <a:schemeClr val="lt1"/>
              </a:buClr>
              <a:buSzPts val="900"/>
              <a:buNone/>
              <a:defRPr sz="800"/>
            </a:lvl7pPr>
            <a:lvl8pPr indent="-228600" lvl="7" marL="3657600" rtl="0" algn="l">
              <a:lnSpc>
                <a:spcPct val="120000"/>
              </a:lnSpc>
              <a:spcBef>
                <a:spcPts val="400"/>
              </a:spcBef>
              <a:spcAft>
                <a:spcPts val="0"/>
              </a:spcAft>
              <a:buClr>
                <a:schemeClr val="lt1"/>
              </a:buClr>
              <a:buSzPts val="900"/>
              <a:buNone/>
              <a:defRPr sz="800"/>
            </a:lvl8pPr>
            <a:lvl9pPr indent="-228600" lvl="8" marL="4114800" rtl="0" algn="l">
              <a:lnSpc>
                <a:spcPct val="120000"/>
              </a:lnSpc>
              <a:spcBef>
                <a:spcPts val="400"/>
              </a:spcBef>
              <a:spcAft>
                <a:spcPts val="0"/>
              </a:spcAft>
              <a:buClr>
                <a:schemeClr val="lt1"/>
              </a:buClr>
              <a:buSzPts val="900"/>
              <a:buNone/>
              <a:defRPr sz="800"/>
            </a:lvl9pPr>
          </a:lstStyle>
          <a:p/>
        </p:txBody>
      </p:sp>
      <p:sp>
        <p:nvSpPr>
          <p:cNvPr id="182" name="Google Shape;182;p13"/>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3" name="Google Shape;183;p13"/>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4" name="Google Shape;184;p13"/>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85" name="Google Shape;185;p13"/>
          <p:cNvSpPr txBox="1"/>
          <p:nvPr/>
        </p:nvSpPr>
        <p:spPr>
          <a:xfrm>
            <a:off x="677634" y="549295"/>
            <a:ext cx="457200" cy="4386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Clr>
                <a:schemeClr val="lt1"/>
              </a:buClr>
              <a:buSzPts val="6000"/>
              <a:buFont typeface="Twentieth Century"/>
              <a:buNone/>
            </a:pPr>
            <a:r>
              <a:rPr b="0" i="0" lang="en" sz="6000" u="none" cap="none" strike="noStrike">
                <a:solidFill>
                  <a:schemeClr val="lt1"/>
                </a:solidFill>
                <a:latin typeface="Twentieth Century"/>
                <a:ea typeface="Twentieth Century"/>
                <a:cs typeface="Twentieth Century"/>
                <a:sym typeface="Twentieth Century"/>
              </a:rPr>
              <a:t>“</a:t>
            </a:r>
            <a:endParaRPr sz="1100"/>
          </a:p>
        </p:txBody>
      </p:sp>
      <p:sp>
        <p:nvSpPr>
          <p:cNvPr id="186" name="Google Shape;186;p13"/>
          <p:cNvSpPr txBox="1"/>
          <p:nvPr/>
        </p:nvSpPr>
        <p:spPr>
          <a:xfrm>
            <a:off x="7903028" y="2073729"/>
            <a:ext cx="457200" cy="4386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Clr>
                <a:schemeClr val="lt1"/>
              </a:buClr>
              <a:buSzPts val="6000"/>
              <a:buFont typeface="Twentieth Century"/>
              <a:buNone/>
            </a:pPr>
            <a:r>
              <a:rPr b="0" i="0" lang="en" sz="6000" u="none" cap="none" strike="noStrike">
                <a:solidFill>
                  <a:schemeClr val="lt1"/>
                </a:solidFill>
                <a:latin typeface="Twentieth Century"/>
                <a:ea typeface="Twentieth Century"/>
                <a:cs typeface="Twentieth Century"/>
                <a:sym typeface="Twentieth Century"/>
              </a:rPr>
              <a:t>”</a:t>
            </a:r>
            <a:endParaRPr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87" name="Shape 187"/>
        <p:cNvGrpSpPr/>
        <p:nvPr/>
      </p:nvGrpSpPr>
      <p:grpSpPr>
        <a:xfrm>
          <a:off x="0" y="0"/>
          <a:ext cx="0" cy="0"/>
          <a:chOff x="0" y="0"/>
          <a:chExt cx="0" cy="0"/>
        </a:xfrm>
      </p:grpSpPr>
      <p:sp>
        <p:nvSpPr>
          <p:cNvPr id="188" name="Google Shape;188;p14"/>
          <p:cNvSpPr txBox="1"/>
          <p:nvPr>
            <p:ph type="title"/>
          </p:nvPr>
        </p:nvSpPr>
        <p:spPr>
          <a:xfrm>
            <a:off x="856057" y="1600531"/>
            <a:ext cx="7429500" cy="1884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2700"/>
              <a:buFont typeface="Twentieth Century"/>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9" name="Google Shape;189;p14"/>
          <p:cNvSpPr txBox="1"/>
          <p:nvPr>
            <p:ph idx="1" type="body"/>
          </p:nvPr>
        </p:nvSpPr>
        <p:spPr>
          <a:xfrm>
            <a:off x="856023" y="3493241"/>
            <a:ext cx="7428300" cy="8556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700"/>
              <a:buNone/>
              <a:defRPr sz="1400"/>
            </a:lvl1pPr>
            <a:lvl2pPr indent="-228600" lvl="1" marL="914400" rtl="0" algn="l">
              <a:lnSpc>
                <a:spcPct val="120000"/>
              </a:lnSpc>
              <a:spcBef>
                <a:spcPts val="400"/>
              </a:spcBef>
              <a:spcAft>
                <a:spcPts val="0"/>
              </a:spcAft>
              <a:buClr>
                <a:schemeClr val="lt1"/>
              </a:buClr>
              <a:buSzPts val="1300"/>
              <a:buNone/>
              <a:defRPr sz="1100"/>
            </a:lvl2pPr>
            <a:lvl3pPr indent="-228600" lvl="2" marL="1371600" rtl="0" algn="l">
              <a:lnSpc>
                <a:spcPct val="120000"/>
              </a:lnSpc>
              <a:spcBef>
                <a:spcPts val="400"/>
              </a:spcBef>
              <a:spcAft>
                <a:spcPts val="0"/>
              </a:spcAft>
              <a:buClr>
                <a:schemeClr val="lt1"/>
              </a:buClr>
              <a:buSzPts val="1100"/>
              <a:buNone/>
              <a:defRPr sz="900"/>
            </a:lvl3pPr>
            <a:lvl4pPr indent="-228600" lvl="3" marL="1828800" rtl="0" algn="l">
              <a:lnSpc>
                <a:spcPct val="120000"/>
              </a:lnSpc>
              <a:spcBef>
                <a:spcPts val="400"/>
              </a:spcBef>
              <a:spcAft>
                <a:spcPts val="0"/>
              </a:spcAft>
              <a:buClr>
                <a:schemeClr val="lt1"/>
              </a:buClr>
              <a:buSzPts val="900"/>
              <a:buNone/>
              <a:defRPr sz="800"/>
            </a:lvl4pPr>
            <a:lvl5pPr indent="-228600" lvl="4" marL="2286000" rtl="0" algn="l">
              <a:lnSpc>
                <a:spcPct val="120000"/>
              </a:lnSpc>
              <a:spcBef>
                <a:spcPts val="400"/>
              </a:spcBef>
              <a:spcAft>
                <a:spcPts val="0"/>
              </a:spcAft>
              <a:buClr>
                <a:schemeClr val="lt1"/>
              </a:buClr>
              <a:buSzPts val="900"/>
              <a:buNone/>
              <a:defRPr sz="800"/>
            </a:lvl5pPr>
            <a:lvl6pPr indent="-228600" lvl="5" marL="2743200" rtl="0" algn="l">
              <a:lnSpc>
                <a:spcPct val="120000"/>
              </a:lnSpc>
              <a:spcBef>
                <a:spcPts val="400"/>
              </a:spcBef>
              <a:spcAft>
                <a:spcPts val="0"/>
              </a:spcAft>
              <a:buClr>
                <a:schemeClr val="lt1"/>
              </a:buClr>
              <a:buSzPts val="900"/>
              <a:buNone/>
              <a:defRPr sz="800"/>
            </a:lvl6pPr>
            <a:lvl7pPr indent="-228600" lvl="6" marL="3200400" rtl="0" algn="l">
              <a:lnSpc>
                <a:spcPct val="120000"/>
              </a:lnSpc>
              <a:spcBef>
                <a:spcPts val="400"/>
              </a:spcBef>
              <a:spcAft>
                <a:spcPts val="0"/>
              </a:spcAft>
              <a:buClr>
                <a:schemeClr val="lt1"/>
              </a:buClr>
              <a:buSzPts val="900"/>
              <a:buNone/>
              <a:defRPr sz="800"/>
            </a:lvl7pPr>
            <a:lvl8pPr indent="-228600" lvl="7" marL="3657600" rtl="0" algn="l">
              <a:lnSpc>
                <a:spcPct val="120000"/>
              </a:lnSpc>
              <a:spcBef>
                <a:spcPts val="400"/>
              </a:spcBef>
              <a:spcAft>
                <a:spcPts val="0"/>
              </a:spcAft>
              <a:buClr>
                <a:schemeClr val="lt1"/>
              </a:buClr>
              <a:buSzPts val="900"/>
              <a:buNone/>
              <a:defRPr sz="800"/>
            </a:lvl8pPr>
            <a:lvl9pPr indent="-228600" lvl="8" marL="4114800" rtl="0" algn="l">
              <a:lnSpc>
                <a:spcPct val="120000"/>
              </a:lnSpc>
              <a:spcBef>
                <a:spcPts val="400"/>
              </a:spcBef>
              <a:spcAft>
                <a:spcPts val="0"/>
              </a:spcAft>
              <a:buClr>
                <a:schemeClr val="lt1"/>
              </a:buClr>
              <a:buSzPts val="900"/>
              <a:buNone/>
              <a:defRPr sz="800"/>
            </a:lvl9pPr>
          </a:lstStyle>
          <a:p/>
        </p:txBody>
      </p:sp>
      <p:sp>
        <p:nvSpPr>
          <p:cNvPr id="190" name="Google Shape;190;p14"/>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1" name="Google Shape;191;p14"/>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2" name="Google Shape;192;p14"/>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93" name="Shape 193"/>
        <p:cNvGrpSpPr/>
        <p:nvPr/>
      </p:nvGrpSpPr>
      <p:grpSpPr>
        <a:xfrm>
          <a:off x="0" y="0"/>
          <a:ext cx="0" cy="0"/>
          <a:chOff x="0" y="0"/>
          <a:chExt cx="0" cy="0"/>
        </a:xfrm>
      </p:grpSpPr>
      <p:sp>
        <p:nvSpPr>
          <p:cNvPr id="194" name="Google Shape;194;p15"/>
          <p:cNvSpPr txBox="1"/>
          <p:nvPr>
            <p:ph type="title"/>
          </p:nvPr>
        </p:nvSpPr>
        <p:spPr>
          <a:xfrm>
            <a:off x="856060" y="457200"/>
            <a:ext cx="7429500" cy="1428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5" name="Google Shape;195;p15"/>
          <p:cNvSpPr txBox="1"/>
          <p:nvPr>
            <p:ph idx="1" type="body"/>
          </p:nvPr>
        </p:nvSpPr>
        <p:spPr>
          <a:xfrm>
            <a:off x="856057" y="2005847"/>
            <a:ext cx="2397600" cy="514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2300"/>
              <a:buNone/>
              <a:defRPr b="0" sz="18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196" name="Google Shape;196;p15"/>
          <p:cNvSpPr txBox="1"/>
          <p:nvPr>
            <p:ph idx="2" type="body"/>
          </p:nvPr>
        </p:nvSpPr>
        <p:spPr>
          <a:xfrm>
            <a:off x="845938" y="2520197"/>
            <a:ext cx="2406600" cy="18231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300"/>
              <a:buNone/>
              <a:defRPr sz="1100"/>
            </a:lvl1pPr>
            <a:lvl2pPr indent="-228600" lvl="1" marL="914400" rtl="0" algn="l">
              <a:lnSpc>
                <a:spcPct val="120000"/>
              </a:lnSpc>
              <a:spcBef>
                <a:spcPts val="400"/>
              </a:spcBef>
              <a:spcAft>
                <a:spcPts val="0"/>
              </a:spcAft>
              <a:buClr>
                <a:schemeClr val="lt1"/>
              </a:buClr>
              <a:buSzPts val="1100"/>
              <a:buNone/>
              <a:defRPr sz="900"/>
            </a:lvl2pPr>
            <a:lvl3pPr indent="-228600" lvl="2" marL="1371600" rtl="0" algn="l">
              <a:lnSpc>
                <a:spcPct val="120000"/>
              </a:lnSpc>
              <a:spcBef>
                <a:spcPts val="400"/>
              </a:spcBef>
              <a:spcAft>
                <a:spcPts val="0"/>
              </a:spcAft>
              <a:buClr>
                <a:schemeClr val="lt1"/>
              </a:buClr>
              <a:buSzPts val="900"/>
              <a:buNone/>
              <a:defRPr sz="800"/>
            </a:lvl3pPr>
            <a:lvl4pPr indent="-228600" lvl="3" marL="1828800" rtl="0" algn="l">
              <a:lnSpc>
                <a:spcPct val="120000"/>
              </a:lnSpc>
              <a:spcBef>
                <a:spcPts val="400"/>
              </a:spcBef>
              <a:spcAft>
                <a:spcPts val="0"/>
              </a:spcAft>
              <a:buClr>
                <a:schemeClr val="lt1"/>
              </a:buClr>
              <a:buSzPts val="800"/>
              <a:buNone/>
              <a:defRPr sz="700"/>
            </a:lvl4pPr>
            <a:lvl5pPr indent="-228600" lvl="4" marL="2286000" rtl="0" algn="l">
              <a:lnSpc>
                <a:spcPct val="120000"/>
              </a:lnSpc>
              <a:spcBef>
                <a:spcPts val="400"/>
              </a:spcBef>
              <a:spcAft>
                <a:spcPts val="0"/>
              </a:spcAft>
              <a:buClr>
                <a:schemeClr val="lt1"/>
              </a:buClr>
              <a:buSzPts val="800"/>
              <a:buNone/>
              <a:defRPr sz="700"/>
            </a:lvl5pPr>
            <a:lvl6pPr indent="-228600" lvl="5" marL="2743200" rtl="0" algn="l">
              <a:lnSpc>
                <a:spcPct val="120000"/>
              </a:lnSpc>
              <a:spcBef>
                <a:spcPts val="400"/>
              </a:spcBef>
              <a:spcAft>
                <a:spcPts val="0"/>
              </a:spcAft>
              <a:buClr>
                <a:schemeClr val="lt1"/>
              </a:buClr>
              <a:buSzPts val="800"/>
              <a:buNone/>
              <a:defRPr sz="700"/>
            </a:lvl6pPr>
            <a:lvl7pPr indent="-228600" lvl="6" marL="3200400" rtl="0" algn="l">
              <a:lnSpc>
                <a:spcPct val="120000"/>
              </a:lnSpc>
              <a:spcBef>
                <a:spcPts val="400"/>
              </a:spcBef>
              <a:spcAft>
                <a:spcPts val="0"/>
              </a:spcAft>
              <a:buClr>
                <a:schemeClr val="lt1"/>
              </a:buClr>
              <a:buSzPts val="800"/>
              <a:buNone/>
              <a:defRPr sz="700"/>
            </a:lvl7pPr>
            <a:lvl8pPr indent="-228600" lvl="7" marL="3657600" rtl="0" algn="l">
              <a:lnSpc>
                <a:spcPct val="120000"/>
              </a:lnSpc>
              <a:spcBef>
                <a:spcPts val="400"/>
              </a:spcBef>
              <a:spcAft>
                <a:spcPts val="0"/>
              </a:spcAft>
              <a:buClr>
                <a:schemeClr val="lt1"/>
              </a:buClr>
              <a:buSzPts val="800"/>
              <a:buNone/>
              <a:defRPr sz="700"/>
            </a:lvl8pPr>
            <a:lvl9pPr indent="-228600" lvl="8" marL="4114800" rtl="0" algn="l">
              <a:lnSpc>
                <a:spcPct val="120000"/>
              </a:lnSpc>
              <a:spcBef>
                <a:spcPts val="400"/>
              </a:spcBef>
              <a:spcAft>
                <a:spcPts val="0"/>
              </a:spcAft>
              <a:buClr>
                <a:schemeClr val="lt1"/>
              </a:buClr>
              <a:buSzPts val="800"/>
              <a:buNone/>
              <a:defRPr sz="700"/>
            </a:lvl9pPr>
          </a:lstStyle>
          <a:p/>
        </p:txBody>
      </p:sp>
      <p:sp>
        <p:nvSpPr>
          <p:cNvPr id="197" name="Google Shape;197;p15"/>
          <p:cNvSpPr txBox="1"/>
          <p:nvPr>
            <p:ph idx="3" type="body"/>
          </p:nvPr>
        </p:nvSpPr>
        <p:spPr>
          <a:xfrm>
            <a:off x="3386075" y="2008226"/>
            <a:ext cx="2388300" cy="514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2300"/>
              <a:buNone/>
              <a:defRPr b="0" sz="18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198" name="Google Shape;198;p15"/>
          <p:cNvSpPr txBox="1"/>
          <p:nvPr>
            <p:ph idx="4" type="body"/>
          </p:nvPr>
        </p:nvSpPr>
        <p:spPr>
          <a:xfrm>
            <a:off x="3378160" y="2522576"/>
            <a:ext cx="2397000" cy="18231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300"/>
              <a:buNone/>
              <a:defRPr sz="1100"/>
            </a:lvl1pPr>
            <a:lvl2pPr indent="-228600" lvl="1" marL="914400" rtl="0" algn="l">
              <a:lnSpc>
                <a:spcPct val="120000"/>
              </a:lnSpc>
              <a:spcBef>
                <a:spcPts val="400"/>
              </a:spcBef>
              <a:spcAft>
                <a:spcPts val="0"/>
              </a:spcAft>
              <a:buClr>
                <a:schemeClr val="lt1"/>
              </a:buClr>
              <a:buSzPts val="1100"/>
              <a:buNone/>
              <a:defRPr sz="900"/>
            </a:lvl2pPr>
            <a:lvl3pPr indent="-228600" lvl="2" marL="1371600" rtl="0" algn="l">
              <a:lnSpc>
                <a:spcPct val="120000"/>
              </a:lnSpc>
              <a:spcBef>
                <a:spcPts val="400"/>
              </a:spcBef>
              <a:spcAft>
                <a:spcPts val="0"/>
              </a:spcAft>
              <a:buClr>
                <a:schemeClr val="lt1"/>
              </a:buClr>
              <a:buSzPts val="900"/>
              <a:buNone/>
              <a:defRPr sz="800"/>
            </a:lvl3pPr>
            <a:lvl4pPr indent="-228600" lvl="3" marL="1828800" rtl="0" algn="l">
              <a:lnSpc>
                <a:spcPct val="120000"/>
              </a:lnSpc>
              <a:spcBef>
                <a:spcPts val="400"/>
              </a:spcBef>
              <a:spcAft>
                <a:spcPts val="0"/>
              </a:spcAft>
              <a:buClr>
                <a:schemeClr val="lt1"/>
              </a:buClr>
              <a:buSzPts val="800"/>
              <a:buNone/>
              <a:defRPr sz="700"/>
            </a:lvl4pPr>
            <a:lvl5pPr indent="-228600" lvl="4" marL="2286000" rtl="0" algn="l">
              <a:lnSpc>
                <a:spcPct val="120000"/>
              </a:lnSpc>
              <a:spcBef>
                <a:spcPts val="400"/>
              </a:spcBef>
              <a:spcAft>
                <a:spcPts val="0"/>
              </a:spcAft>
              <a:buClr>
                <a:schemeClr val="lt1"/>
              </a:buClr>
              <a:buSzPts val="800"/>
              <a:buNone/>
              <a:defRPr sz="700"/>
            </a:lvl5pPr>
            <a:lvl6pPr indent="-228600" lvl="5" marL="2743200" rtl="0" algn="l">
              <a:lnSpc>
                <a:spcPct val="120000"/>
              </a:lnSpc>
              <a:spcBef>
                <a:spcPts val="400"/>
              </a:spcBef>
              <a:spcAft>
                <a:spcPts val="0"/>
              </a:spcAft>
              <a:buClr>
                <a:schemeClr val="lt1"/>
              </a:buClr>
              <a:buSzPts val="800"/>
              <a:buNone/>
              <a:defRPr sz="700"/>
            </a:lvl6pPr>
            <a:lvl7pPr indent="-228600" lvl="6" marL="3200400" rtl="0" algn="l">
              <a:lnSpc>
                <a:spcPct val="120000"/>
              </a:lnSpc>
              <a:spcBef>
                <a:spcPts val="400"/>
              </a:spcBef>
              <a:spcAft>
                <a:spcPts val="0"/>
              </a:spcAft>
              <a:buClr>
                <a:schemeClr val="lt1"/>
              </a:buClr>
              <a:buSzPts val="800"/>
              <a:buNone/>
              <a:defRPr sz="700"/>
            </a:lvl7pPr>
            <a:lvl8pPr indent="-228600" lvl="7" marL="3657600" rtl="0" algn="l">
              <a:lnSpc>
                <a:spcPct val="120000"/>
              </a:lnSpc>
              <a:spcBef>
                <a:spcPts val="400"/>
              </a:spcBef>
              <a:spcAft>
                <a:spcPts val="0"/>
              </a:spcAft>
              <a:buClr>
                <a:schemeClr val="lt1"/>
              </a:buClr>
              <a:buSzPts val="800"/>
              <a:buNone/>
              <a:defRPr sz="700"/>
            </a:lvl8pPr>
            <a:lvl9pPr indent="-228600" lvl="8" marL="4114800" rtl="0" algn="l">
              <a:lnSpc>
                <a:spcPct val="120000"/>
              </a:lnSpc>
              <a:spcBef>
                <a:spcPts val="400"/>
              </a:spcBef>
              <a:spcAft>
                <a:spcPts val="0"/>
              </a:spcAft>
              <a:buClr>
                <a:schemeClr val="lt1"/>
              </a:buClr>
              <a:buSzPts val="800"/>
              <a:buNone/>
              <a:defRPr sz="700"/>
            </a:lvl9pPr>
          </a:lstStyle>
          <a:p/>
        </p:txBody>
      </p:sp>
      <p:sp>
        <p:nvSpPr>
          <p:cNvPr id="199" name="Google Shape;199;p15"/>
          <p:cNvSpPr txBox="1"/>
          <p:nvPr>
            <p:ph idx="5" type="body"/>
          </p:nvPr>
        </p:nvSpPr>
        <p:spPr>
          <a:xfrm>
            <a:off x="5889332" y="2005847"/>
            <a:ext cx="2396100" cy="5142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2300"/>
              <a:buNone/>
              <a:defRPr b="0" sz="18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200" name="Google Shape;200;p15"/>
          <p:cNvSpPr txBox="1"/>
          <p:nvPr>
            <p:ph idx="6" type="body"/>
          </p:nvPr>
        </p:nvSpPr>
        <p:spPr>
          <a:xfrm>
            <a:off x="5889332" y="2520197"/>
            <a:ext cx="2396100" cy="18231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300"/>
              <a:buNone/>
              <a:defRPr sz="1100"/>
            </a:lvl1pPr>
            <a:lvl2pPr indent="-228600" lvl="1" marL="914400" rtl="0" algn="l">
              <a:lnSpc>
                <a:spcPct val="120000"/>
              </a:lnSpc>
              <a:spcBef>
                <a:spcPts val="400"/>
              </a:spcBef>
              <a:spcAft>
                <a:spcPts val="0"/>
              </a:spcAft>
              <a:buClr>
                <a:schemeClr val="lt1"/>
              </a:buClr>
              <a:buSzPts val="1100"/>
              <a:buNone/>
              <a:defRPr sz="900"/>
            </a:lvl2pPr>
            <a:lvl3pPr indent="-228600" lvl="2" marL="1371600" rtl="0" algn="l">
              <a:lnSpc>
                <a:spcPct val="120000"/>
              </a:lnSpc>
              <a:spcBef>
                <a:spcPts val="400"/>
              </a:spcBef>
              <a:spcAft>
                <a:spcPts val="0"/>
              </a:spcAft>
              <a:buClr>
                <a:schemeClr val="lt1"/>
              </a:buClr>
              <a:buSzPts val="900"/>
              <a:buNone/>
              <a:defRPr sz="800"/>
            </a:lvl3pPr>
            <a:lvl4pPr indent="-228600" lvl="3" marL="1828800" rtl="0" algn="l">
              <a:lnSpc>
                <a:spcPct val="120000"/>
              </a:lnSpc>
              <a:spcBef>
                <a:spcPts val="400"/>
              </a:spcBef>
              <a:spcAft>
                <a:spcPts val="0"/>
              </a:spcAft>
              <a:buClr>
                <a:schemeClr val="lt1"/>
              </a:buClr>
              <a:buSzPts val="800"/>
              <a:buNone/>
              <a:defRPr sz="700"/>
            </a:lvl4pPr>
            <a:lvl5pPr indent="-228600" lvl="4" marL="2286000" rtl="0" algn="l">
              <a:lnSpc>
                <a:spcPct val="120000"/>
              </a:lnSpc>
              <a:spcBef>
                <a:spcPts val="400"/>
              </a:spcBef>
              <a:spcAft>
                <a:spcPts val="0"/>
              </a:spcAft>
              <a:buClr>
                <a:schemeClr val="lt1"/>
              </a:buClr>
              <a:buSzPts val="800"/>
              <a:buNone/>
              <a:defRPr sz="700"/>
            </a:lvl5pPr>
            <a:lvl6pPr indent="-228600" lvl="5" marL="2743200" rtl="0" algn="l">
              <a:lnSpc>
                <a:spcPct val="120000"/>
              </a:lnSpc>
              <a:spcBef>
                <a:spcPts val="400"/>
              </a:spcBef>
              <a:spcAft>
                <a:spcPts val="0"/>
              </a:spcAft>
              <a:buClr>
                <a:schemeClr val="lt1"/>
              </a:buClr>
              <a:buSzPts val="800"/>
              <a:buNone/>
              <a:defRPr sz="700"/>
            </a:lvl6pPr>
            <a:lvl7pPr indent="-228600" lvl="6" marL="3200400" rtl="0" algn="l">
              <a:lnSpc>
                <a:spcPct val="120000"/>
              </a:lnSpc>
              <a:spcBef>
                <a:spcPts val="400"/>
              </a:spcBef>
              <a:spcAft>
                <a:spcPts val="0"/>
              </a:spcAft>
              <a:buClr>
                <a:schemeClr val="lt1"/>
              </a:buClr>
              <a:buSzPts val="800"/>
              <a:buNone/>
              <a:defRPr sz="700"/>
            </a:lvl7pPr>
            <a:lvl8pPr indent="-228600" lvl="7" marL="3657600" rtl="0" algn="l">
              <a:lnSpc>
                <a:spcPct val="120000"/>
              </a:lnSpc>
              <a:spcBef>
                <a:spcPts val="400"/>
              </a:spcBef>
              <a:spcAft>
                <a:spcPts val="0"/>
              </a:spcAft>
              <a:buClr>
                <a:schemeClr val="lt1"/>
              </a:buClr>
              <a:buSzPts val="800"/>
              <a:buNone/>
              <a:defRPr sz="700"/>
            </a:lvl8pPr>
            <a:lvl9pPr indent="-228600" lvl="8" marL="4114800" rtl="0" algn="l">
              <a:lnSpc>
                <a:spcPct val="120000"/>
              </a:lnSpc>
              <a:spcBef>
                <a:spcPts val="400"/>
              </a:spcBef>
              <a:spcAft>
                <a:spcPts val="0"/>
              </a:spcAft>
              <a:buClr>
                <a:schemeClr val="lt1"/>
              </a:buClr>
              <a:buSzPts val="800"/>
              <a:buNone/>
              <a:defRPr sz="700"/>
            </a:lvl9pPr>
          </a:lstStyle>
          <a:p/>
        </p:txBody>
      </p:sp>
      <p:sp>
        <p:nvSpPr>
          <p:cNvPr id="201" name="Google Shape;201;p15"/>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2" name="Google Shape;202;p15"/>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3" name="Google Shape;203;p15"/>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04" name="Shape 204"/>
        <p:cNvGrpSpPr/>
        <p:nvPr/>
      </p:nvGrpSpPr>
      <p:grpSpPr>
        <a:xfrm>
          <a:off x="0" y="0"/>
          <a:ext cx="0" cy="0"/>
          <a:chOff x="0" y="0"/>
          <a:chExt cx="0" cy="0"/>
        </a:xfrm>
      </p:grpSpPr>
      <p:sp>
        <p:nvSpPr>
          <p:cNvPr id="205" name="Google Shape;205;p16"/>
          <p:cNvSpPr txBox="1"/>
          <p:nvPr>
            <p:ph type="title"/>
          </p:nvPr>
        </p:nvSpPr>
        <p:spPr>
          <a:xfrm>
            <a:off x="856058" y="457200"/>
            <a:ext cx="7429500" cy="1428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6" name="Google Shape;206;p16"/>
          <p:cNvSpPr txBox="1"/>
          <p:nvPr>
            <p:ph idx="1" type="body"/>
          </p:nvPr>
        </p:nvSpPr>
        <p:spPr>
          <a:xfrm>
            <a:off x="856060" y="3303447"/>
            <a:ext cx="2396400" cy="4323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900"/>
              <a:buNone/>
              <a:defRPr b="0" sz="15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207" name="Google Shape;207;p16"/>
          <p:cNvSpPr/>
          <p:nvPr>
            <p:ph idx="2" type="pic"/>
          </p:nvPr>
        </p:nvSpPr>
        <p:spPr>
          <a:xfrm>
            <a:off x="856060" y="2000249"/>
            <a:ext cx="2396400" cy="1143000"/>
          </a:xfrm>
          <a:prstGeom prst="round2DiagRect">
            <a:avLst>
              <a:gd fmla="val 16667"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34275" lIns="68575" spcFirstLastPara="1" rIns="68575" wrap="square" tIns="34275">
            <a:noAutofit/>
          </a:bodyPr>
          <a:lstStyle>
            <a:lvl1pPr lvl="0" marR="0" rtl="0" algn="l">
              <a:lnSpc>
                <a:spcPct val="120000"/>
              </a:lnSpc>
              <a:spcBef>
                <a:spcPts val="800"/>
              </a:spcBef>
              <a:spcAft>
                <a:spcPts val="0"/>
              </a:spcAft>
              <a:buClr>
                <a:schemeClr val="lt1"/>
              </a:buClr>
              <a:buSzPts val="1900"/>
              <a:buFont typeface="Arial"/>
              <a:buNone/>
              <a:defRPr b="0" i="0" sz="15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400"/>
              </a:spcBef>
              <a:spcAft>
                <a:spcPts val="0"/>
              </a:spcAft>
              <a:buClr>
                <a:schemeClr val="lt1"/>
              </a:buClr>
              <a:buSzPts val="1900"/>
              <a:buFont typeface="Arial"/>
              <a:buChar char="•"/>
              <a:defRPr b="0" i="0" sz="15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400"/>
              </a:spcBef>
              <a:spcAft>
                <a:spcPts val="0"/>
              </a:spcAft>
              <a:buClr>
                <a:schemeClr val="lt1"/>
              </a:buClr>
              <a:buSzPts val="1700"/>
              <a:buFont typeface="Arial"/>
              <a:buChar char="•"/>
              <a:defRPr b="0" i="0" sz="14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400"/>
              </a:spcBef>
              <a:spcAft>
                <a:spcPts val="0"/>
              </a:spcAft>
              <a:buClr>
                <a:schemeClr val="lt1"/>
              </a:buClr>
              <a:buSzPts val="1500"/>
              <a:buFont typeface="Arial"/>
              <a:buChar char="•"/>
              <a:defRPr b="0" i="0" sz="12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400"/>
              </a:spcBef>
              <a:spcAft>
                <a:spcPts val="0"/>
              </a:spcAft>
              <a:buClr>
                <a:schemeClr val="lt1"/>
              </a:buClr>
              <a:buSzPts val="1500"/>
              <a:buFont typeface="Arial"/>
              <a:buChar char="•"/>
              <a:defRPr b="0" i="0" sz="12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9pPr>
          </a:lstStyle>
          <a:p/>
        </p:txBody>
      </p:sp>
      <p:sp>
        <p:nvSpPr>
          <p:cNvPr id="208" name="Google Shape;208;p16"/>
          <p:cNvSpPr txBox="1"/>
          <p:nvPr>
            <p:ph idx="3" type="body"/>
          </p:nvPr>
        </p:nvSpPr>
        <p:spPr>
          <a:xfrm>
            <a:off x="856060" y="3735643"/>
            <a:ext cx="2396400" cy="6135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300"/>
              <a:buNone/>
              <a:defRPr sz="1100"/>
            </a:lvl1pPr>
            <a:lvl2pPr indent="-228600" lvl="1" marL="914400" rtl="0" algn="l">
              <a:lnSpc>
                <a:spcPct val="120000"/>
              </a:lnSpc>
              <a:spcBef>
                <a:spcPts val="400"/>
              </a:spcBef>
              <a:spcAft>
                <a:spcPts val="0"/>
              </a:spcAft>
              <a:buClr>
                <a:schemeClr val="lt1"/>
              </a:buClr>
              <a:buSzPts val="1100"/>
              <a:buNone/>
              <a:defRPr sz="900"/>
            </a:lvl2pPr>
            <a:lvl3pPr indent="-228600" lvl="2" marL="1371600" rtl="0" algn="l">
              <a:lnSpc>
                <a:spcPct val="120000"/>
              </a:lnSpc>
              <a:spcBef>
                <a:spcPts val="400"/>
              </a:spcBef>
              <a:spcAft>
                <a:spcPts val="0"/>
              </a:spcAft>
              <a:buClr>
                <a:schemeClr val="lt1"/>
              </a:buClr>
              <a:buSzPts val="900"/>
              <a:buNone/>
              <a:defRPr sz="800"/>
            </a:lvl3pPr>
            <a:lvl4pPr indent="-228600" lvl="3" marL="1828800" rtl="0" algn="l">
              <a:lnSpc>
                <a:spcPct val="120000"/>
              </a:lnSpc>
              <a:spcBef>
                <a:spcPts val="400"/>
              </a:spcBef>
              <a:spcAft>
                <a:spcPts val="0"/>
              </a:spcAft>
              <a:buClr>
                <a:schemeClr val="lt1"/>
              </a:buClr>
              <a:buSzPts val="800"/>
              <a:buNone/>
              <a:defRPr sz="700"/>
            </a:lvl4pPr>
            <a:lvl5pPr indent="-228600" lvl="4" marL="2286000" rtl="0" algn="l">
              <a:lnSpc>
                <a:spcPct val="120000"/>
              </a:lnSpc>
              <a:spcBef>
                <a:spcPts val="400"/>
              </a:spcBef>
              <a:spcAft>
                <a:spcPts val="0"/>
              </a:spcAft>
              <a:buClr>
                <a:schemeClr val="lt1"/>
              </a:buClr>
              <a:buSzPts val="800"/>
              <a:buNone/>
              <a:defRPr sz="700"/>
            </a:lvl5pPr>
            <a:lvl6pPr indent="-228600" lvl="5" marL="2743200" rtl="0" algn="l">
              <a:lnSpc>
                <a:spcPct val="120000"/>
              </a:lnSpc>
              <a:spcBef>
                <a:spcPts val="400"/>
              </a:spcBef>
              <a:spcAft>
                <a:spcPts val="0"/>
              </a:spcAft>
              <a:buClr>
                <a:schemeClr val="lt1"/>
              </a:buClr>
              <a:buSzPts val="800"/>
              <a:buNone/>
              <a:defRPr sz="700"/>
            </a:lvl6pPr>
            <a:lvl7pPr indent="-228600" lvl="6" marL="3200400" rtl="0" algn="l">
              <a:lnSpc>
                <a:spcPct val="120000"/>
              </a:lnSpc>
              <a:spcBef>
                <a:spcPts val="400"/>
              </a:spcBef>
              <a:spcAft>
                <a:spcPts val="0"/>
              </a:spcAft>
              <a:buClr>
                <a:schemeClr val="lt1"/>
              </a:buClr>
              <a:buSzPts val="800"/>
              <a:buNone/>
              <a:defRPr sz="700"/>
            </a:lvl7pPr>
            <a:lvl8pPr indent="-228600" lvl="7" marL="3657600" rtl="0" algn="l">
              <a:lnSpc>
                <a:spcPct val="120000"/>
              </a:lnSpc>
              <a:spcBef>
                <a:spcPts val="400"/>
              </a:spcBef>
              <a:spcAft>
                <a:spcPts val="0"/>
              </a:spcAft>
              <a:buClr>
                <a:schemeClr val="lt1"/>
              </a:buClr>
              <a:buSzPts val="800"/>
              <a:buNone/>
              <a:defRPr sz="700"/>
            </a:lvl8pPr>
            <a:lvl9pPr indent="-228600" lvl="8" marL="4114800" rtl="0" algn="l">
              <a:lnSpc>
                <a:spcPct val="120000"/>
              </a:lnSpc>
              <a:spcBef>
                <a:spcPts val="400"/>
              </a:spcBef>
              <a:spcAft>
                <a:spcPts val="0"/>
              </a:spcAft>
              <a:buClr>
                <a:schemeClr val="lt1"/>
              </a:buClr>
              <a:buSzPts val="800"/>
              <a:buNone/>
              <a:defRPr sz="700"/>
            </a:lvl9pPr>
          </a:lstStyle>
          <a:p/>
        </p:txBody>
      </p:sp>
      <p:sp>
        <p:nvSpPr>
          <p:cNvPr id="209" name="Google Shape;209;p16"/>
          <p:cNvSpPr txBox="1"/>
          <p:nvPr>
            <p:ph idx="4" type="body"/>
          </p:nvPr>
        </p:nvSpPr>
        <p:spPr>
          <a:xfrm>
            <a:off x="3366790" y="3303447"/>
            <a:ext cx="2400300" cy="4323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900"/>
              <a:buNone/>
              <a:defRPr b="0" sz="15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210" name="Google Shape;210;p16"/>
          <p:cNvSpPr/>
          <p:nvPr>
            <p:ph idx="5" type="pic"/>
          </p:nvPr>
        </p:nvSpPr>
        <p:spPr>
          <a:xfrm>
            <a:off x="3366790" y="2000249"/>
            <a:ext cx="2399100" cy="1143000"/>
          </a:xfrm>
          <a:prstGeom prst="round2DiagRect">
            <a:avLst>
              <a:gd fmla="val 16667"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34275" lIns="68575" spcFirstLastPara="1" rIns="68575" wrap="square" tIns="34275">
            <a:noAutofit/>
          </a:bodyPr>
          <a:lstStyle>
            <a:lvl1pPr lvl="0" marR="0" rtl="0" algn="l">
              <a:lnSpc>
                <a:spcPct val="120000"/>
              </a:lnSpc>
              <a:spcBef>
                <a:spcPts val="800"/>
              </a:spcBef>
              <a:spcAft>
                <a:spcPts val="0"/>
              </a:spcAft>
              <a:buClr>
                <a:schemeClr val="lt1"/>
              </a:buClr>
              <a:buSzPts val="1900"/>
              <a:buFont typeface="Arial"/>
              <a:buNone/>
              <a:defRPr b="0" i="0" sz="15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400"/>
              </a:spcBef>
              <a:spcAft>
                <a:spcPts val="0"/>
              </a:spcAft>
              <a:buClr>
                <a:schemeClr val="lt1"/>
              </a:buClr>
              <a:buSzPts val="1900"/>
              <a:buFont typeface="Arial"/>
              <a:buChar char="•"/>
              <a:defRPr b="0" i="0" sz="15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400"/>
              </a:spcBef>
              <a:spcAft>
                <a:spcPts val="0"/>
              </a:spcAft>
              <a:buClr>
                <a:schemeClr val="lt1"/>
              </a:buClr>
              <a:buSzPts val="1700"/>
              <a:buFont typeface="Arial"/>
              <a:buChar char="•"/>
              <a:defRPr b="0" i="0" sz="14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400"/>
              </a:spcBef>
              <a:spcAft>
                <a:spcPts val="0"/>
              </a:spcAft>
              <a:buClr>
                <a:schemeClr val="lt1"/>
              </a:buClr>
              <a:buSzPts val="1500"/>
              <a:buFont typeface="Arial"/>
              <a:buChar char="•"/>
              <a:defRPr b="0" i="0" sz="12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400"/>
              </a:spcBef>
              <a:spcAft>
                <a:spcPts val="0"/>
              </a:spcAft>
              <a:buClr>
                <a:schemeClr val="lt1"/>
              </a:buClr>
              <a:buSzPts val="1500"/>
              <a:buFont typeface="Arial"/>
              <a:buChar char="•"/>
              <a:defRPr b="0" i="0" sz="12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9pPr>
          </a:lstStyle>
          <a:p/>
        </p:txBody>
      </p:sp>
      <p:sp>
        <p:nvSpPr>
          <p:cNvPr id="211" name="Google Shape;211;p16"/>
          <p:cNvSpPr txBox="1"/>
          <p:nvPr>
            <p:ph idx="6" type="body"/>
          </p:nvPr>
        </p:nvSpPr>
        <p:spPr>
          <a:xfrm>
            <a:off x="3365695" y="3735643"/>
            <a:ext cx="2400300" cy="6078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300"/>
              <a:buNone/>
              <a:defRPr sz="1100"/>
            </a:lvl1pPr>
            <a:lvl2pPr indent="-228600" lvl="1" marL="914400" rtl="0" algn="l">
              <a:lnSpc>
                <a:spcPct val="120000"/>
              </a:lnSpc>
              <a:spcBef>
                <a:spcPts val="400"/>
              </a:spcBef>
              <a:spcAft>
                <a:spcPts val="0"/>
              </a:spcAft>
              <a:buClr>
                <a:schemeClr val="lt1"/>
              </a:buClr>
              <a:buSzPts val="1100"/>
              <a:buNone/>
              <a:defRPr sz="900"/>
            </a:lvl2pPr>
            <a:lvl3pPr indent="-228600" lvl="2" marL="1371600" rtl="0" algn="l">
              <a:lnSpc>
                <a:spcPct val="120000"/>
              </a:lnSpc>
              <a:spcBef>
                <a:spcPts val="400"/>
              </a:spcBef>
              <a:spcAft>
                <a:spcPts val="0"/>
              </a:spcAft>
              <a:buClr>
                <a:schemeClr val="lt1"/>
              </a:buClr>
              <a:buSzPts val="900"/>
              <a:buNone/>
              <a:defRPr sz="800"/>
            </a:lvl3pPr>
            <a:lvl4pPr indent="-228600" lvl="3" marL="1828800" rtl="0" algn="l">
              <a:lnSpc>
                <a:spcPct val="120000"/>
              </a:lnSpc>
              <a:spcBef>
                <a:spcPts val="400"/>
              </a:spcBef>
              <a:spcAft>
                <a:spcPts val="0"/>
              </a:spcAft>
              <a:buClr>
                <a:schemeClr val="lt1"/>
              </a:buClr>
              <a:buSzPts val="800"/>
              <a:buNone/>
              <a:defRPr sz="700"/>
            </a:lvl4pPr>
            <a:lvl5pPr indent="-228600" lvl="4" marL="2286000" rtl="0" algn="l">
              <a:lnSpc>
                <a:spcPct val="120000"/>
              </a:lnSpc>
              <a:spcBef>
                <a:spcPts val="400"/>
              </a:spcBef>
              <a:spcAft>
                <a:spcPts val="0"/>
              </a:spcAft>
              <a:buClr>
                <a:schemeClr val="lt1"/>
              </a:buClr>
              <a:buSzPts val="800"/>
              <a:buNone/>
              <a:defRPr sz="700"/>
            </a:lvl5pPr>
            <a:lvl6pPr indent="-228600" lvl="5" marL="2743200" rtl="0" algn="l">
              <a:lnSpc>
                <a:spcPct val="120000"/>
              </a:lnSpc>
              <a:spcBef>
                <a:spcPts val="400"/>
              </a:spcBef>
              <a:spcAft>
                <a:spcPts val="0"/>
              </a:spcAft>
              <a:buClr>
                <a:schemeClr val="lt1"/>
              </a:buClr>
              <a:buSzPts val="800"/>
              <a:buNone/>
              <a:defRPr sz="700"/>
            </a:lvl6pPr>
            <a:lvl7pPr indent="-228600" lvl="6" marL="3200400" rtl="0" algn="l">
              <a:lnSpc>
                <a:spcPct val="120000"/>
              </a:lnSpc>
              <a:spcBef>
                <a:spcPts val="400"/>
              </a:spcBef>
              <a:spcAft>
                <a:spcPts val="0"/>
              </a:spcAft>
              <a:buClr>
                <a:schemeClr val="lt1"/>
              </a:buClr>
              <a:buSzPts val="800"/>
              <a:buNone/>
              <a:defRPr sz="700"/>
            </a:lvl7pPr>
            <a:lvl8pPr indent="-228600" lvl="7" marL="3657600" rtl="0" algn="l">
              <a:lnSpc>
                <a:spcPct val="120000"/>
              </a:lnSpc>
              <a:spcBef>
                <a:spcPts val="400"/>
              </a:spcBef>
              <a:spcAft>
                <a:spcPts val="0"/>
              </a:spcAft>
              <a:buClr>
                <a:schemeClr val="lt1"/>
              </a:buClr>
              <a:buSzPts val="800"/>
              <a:buNone/>
              <a:defRPr sz="700"/>
            </a:lvl8pPr>
            <a:lvl9pPr indent="-228600" lvl="8" marL="4114800" rtl="0" algn="l">
              <a:lnSpc>
                <a:spcPct val="120000"/>
              </a:lnSpc>
              <a:spcBef>
                <a:spcPts val="400"/>
              </a:spcBef>
              <a:spcAft>
                <a:spcPts val="0"/>
              </a:spcAft>
              <a:buClr>
                <a:schemeClr val="lt1"/>
              </a:buClr>
              <a:buSzPts val="800"/>
              <a:buNone/>
              <a:defRPr sz="700"/>
            </a:lvl9pPr>
          </a:lstStyle>
          <a:p/>
        </p:txBody>
      </p:sp>
      <p:sp>
        <p:nvSpPr>
          <p:cNvPr id="212" name="Google Shape;212;p16"/>
          <p:cNvSpPr txBox="1"/>
          <p:nvPr>
            <p:ph idx="7" type="body"/>
          </p:nvPr>
        </p:nvSpPr>
        <p:spPr>
          <a:xfrm>
            <a:off x="5889425" y="3303446"/>
            <a:ext cx="2393100" cy="4323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900"/>
              <a:buNone/>
              <a:defRPr b="0" sz="15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213" name="Google Shape;213;p16"/>
          <p:cNvSpPr/>
          <p:nvPr>
            <p:ph idx="8" type="pic"/>
          </p:nvPr>
        </p:nvSpPr>
        <p:spPr>
          <a:xfrm>
            <a:off x="5889332" y="2000249"/>
            <a:ext cx="2396100" cy="1143000"/>
          </a:xfrm>
          <a:prstGeom prst="round2DiagRect">
            <a:avLst>
              <a:gd fmla="val 16667"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34275" lIns="68575" spcFirstLastPara="1" rIns="68575" wrap="square" tIns="34275">
            <a:noAutofit/>
          </a:bodyPr>
          <a:lstStyle>
            <a:lvl1pPr lvl="0" marR="0" rtl="0" algn="l">
              <a:lnSpc>
                <a:spcPct val="120000"/>
              </a:lnSpc>
              <a:spcBef>
                <a:spcPts val="800"/>
              </a:spcBef>
              <a:spcAft>
                <a:spcPts val="0"/>
              </a:spcAft>
              <a:buClr>
                <a:schemeClr val="lt1"/>
              </a:buClr>
              <a:buSzPts val="1900"/>
              <a:buFont typeface="Arial"/>
              <a:buNone/>
              <a:defRPr b="0" i="0" sz="15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400"/>
              </a:spcBef>
              <a:spcAft>
                <a:spcPts val="0"/>
              </a:spcAft>
              <a:buClr>
                <a:schemeClr val="lt1"/>
              </a:buClr>
              <a:buSzPts val="1900"/>
              <a:buFont typeface="Arial"/>
              <a:buChar char="•"/>
              <a:defRPr b="0" i="0" sz="15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400"/>
              </a:spcBef>
              <a:spcAft>
                <a:spcPts val="0"/>
              </a:spcAft>
              <a:buClr>
                <a:schemeClr val="lt1"/>
              </a:buClr>
              <a:buSzPts val="1700"/>
              <a:buFont typeface="Arial"/>
              <a:buChar char="•"/>
              <a:defRPr b="0" i="0" sz="14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400"/>
              </a:spcBef>
              <a:spcAft>
                <a:spcPts val="0"/>
              </a:spcAft>
              <a:buClr>
                <a:schemeClr val="lt1"/>
              </a:buClr>
              <a:buSzPts val="1500"/>
              <a:buFont typeface="Arial"/>
              <a:buChar char="•"/>
              <a:defRPr b="0" i="0" sz="12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400"/>
              </a:spcBef>
              <a:spcAft>
                <a:spcPts val="0"/>
              </a:spcAft>
              <a:buClr>
                <a:schemeClr val="lt1"/>
              </a:buClr>
              <a:buSzPts val="1500"/>
              <a:buFont typeface="Arial"/>
              <a:buChar char="•"/>
              <a:defRPr b="0" i="0" sz="12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9pPr>
          </a:lstStyle>
          <a:p/>
        </p:txBody>
      </p:sp>
      <p:sp>
        <p:nvSpPr>
          <p:cNvPr id="214" name="Google Shape;214;p16"/>
          <p:cNvSpPr txBox="1"/>
          <p:nvPr>
            <p:ph idx="9" type="body"/>
          </p:nvPr>
        </p:nvSpPr>
        <p:spPr>
          <a:xfrm>
            <a:off x="5889332" y="3735640"/>
            <a:ext cx="2396100" cy="6078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300"/>
              <a:buNone/>
              <a:defRPr sz="1100"/>
            </a:lvl1pPr>
            <a:lvl2pPr indent="-228600" lvl="1" marL="914400" rtl="0" algn="l">
              <a:lnSpc>
                <a:spcPct val="120000"/>
              </a:lnSpc>
              <a:spcBef>
                <a:spcPts val="400"/>
              </a:spcBef>
              <a:spcAft>
                <a:spcPts val="0"/>
              </a:spcAft>
              <a:buClr>
                <a:schemeClr val="lt1"/>
              </a:buClr>
              <a:buSzPts val="1100"/>
              <a:buNone/>
              <a:defRPr sz="900"/>
            </a:lvl2pPr>
            <a:lvl3pPr indent="-228600" lvl="2" marL="1371600" rtl="0" algn="l">
              <a:lnSpc>
                <a:spcPct val="120000"/>
              </a:lnSpc>
              <a:spcBef>
                <a:spcPts val="400"/>
              </a:spcBef>
              <a:spcAft>
                <a:spcPts val="0"/>
              </a:spcAft>
              <a:buClr>
                <a:schemeClr val="lt1"/>
              </a:buClr>
              <a:buSzPts val="900"/>
              <a:buNone/>
              <a:defRPr sz="800"/>
            </a:lvl3pPr>
            <a:lvl4pPr indent="-228600" lvl="3" marL="1828800" rtl="0" algn="l">
              <a:lnSpc>
                <a:spcPct val="120000"/>
              </a:lnSpc>
              <a:spcBef>
                <a:spcPts val="400"/>
              </a:spcBef>
              <a:spcAft>
                <a:spcPts val="0"/>
              </a:spcAft>
              <a:buClr>
                <a:schemeClr val="lt1"/>
              </a:buClr>
              <a:buSzPts val="800"/>
              <a:buNone/>
              <a:defRPr sz="700"/>
            </a:lvl4pPr>
            <a:lvl5pPr indent="-228600" lvl="4" marL="2286000" rtl="0" algn="l">
              <a:lnSpc>
                <a:spcPct val="120000"/>
              </a:lnSpc>
              <a:spcBef>
                <a:spcPts val="400"/>
              </a:spcBef>
              <a:spcAft>
                <a:spcPts val="0"/>
              </a:spcAft>
              <a:buClr>
                <a:schemeClr val="lt1"/>
              </a:buClr>
              <a:buSzPts val="800"/>
              <a:buNone/>
              <a:defRPr sz="700"/>
            </a:lvl5pPr>
            <a:lvl6pPr indent="-228600" lvl="5" marL="2743200" rtl="0" algn="l">
              <a:lnSpc>
                <a:spcPct val="120000"/>
              </a:lnSpc>
              <a:spcBef>
                <a:spcPts val="400"/>
              </a:spcBef>
              <a:spcAft>
                <a:spcPts val="0"/>
              </a:spcAft>
              <a:buClr>
                <a:schemeClr val="lt1"/>
              </a:buClr>
              <a:buSzPts val="800"/>
              <a:buNone/>
              <a:defRPr sz="700"/>
            </a:lvl6pPr>
            <a:lvl7pPr indent="-228600" lvl="6" marL="3200400" rtl="0" algn="l">
              <a:lnSpc>
                <a:spcPct val="120000"/>
              </a:lnSpc>
              <a:spcBef>
                <a:spcPts val="400"/>
              </a:spcBef>
              <a:spcAft>
                <a:spcPts val="0"/>
              </a:spcAft>
              <a:buClr>
                <a:schemeClr val="lt1"/>
              </a:buClr>
              <a:buSzPts val="800"/>
              <a:buNone/>
              <a:defRPr sz="700"/>
            </a:lvl7pPr>
            <a:lvl8pPr indent="-228600" lvl="7" marL="3657600" rtl="0" algn="l">
              <a:lnSpc>
                <a:spcPct val="120000"/>
              </a:lnSpc>
              <a:spcBef>
                <a:spcPts val="400"/>
              </a:spcBef>
              <a:spcAft>
                <a:spcPts val="0"/>
              </a:spcAft>
              <a:buClr>
                <a:schemeClr val="lt1"/>
              </a:buClr>
              <a:buSzPts val="800"/>
              <a:buNone/>
              <a:defRPr sz="700"/>
            </a:lvl8pPr>
            <a:lvl9pPr indent="-228600" lvl="8" marL="4114800" rtl="0" algn="l">
              <a:lnSpc>
                <a:spcPct val="120000"/>
              </a:lnSpc>
              <a:spcBef>
                <a:spcPts val="400"/>
              </a:spcBef>
              <a:spcAft>
                <a:spcPts val="0"/>
              </a:spcAft>
              <a:buClr>
                <a:schemeClr val="lt1"/>
              </a:buClr>
              <a:buSzPts val="800"/>
              <a:buNone/>
              <a:defRPr sz="700"/>
            </a:lvl9pPr>
          </a:lstStyle>
          <a:p/>
        </p:txBody>
      </p:sp>
      <p:sp>
        <p:nvSpPr>
          <p:cNvPr id="215" name="Google Shape;215;p16"/>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6" name="Google Shape;216;p16"/>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7" name="Google Shape;217;p16"/>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8" name="Shape 218"/>
        <p:cNvGrpSpPr/>
        <p:nvPr/>
      </p:nvGrpSpPr>
      <p:grpSpPr>
        <a:xfrm>
          <a:off x="0" y="0"/>
          <a:ext cx="0" cy="0"/>
          <a:chOff x="0" y="0"/>
          <a:chExt cx="0" cy="0"/>
        </a:xfrm>
      </p:grpSpPr>
      <p:sp>
        <p:nvSpPr>
          <p:cNvPr id="219" name="Google Shape;219;p17"/>
          <p:cNvSpPr txBox="1"/>
          <p:nvPr>
            <p:ph type="title"/>
          </p:nvPr>
        </p:nvSpPr>
        <p:spPr>
          <a:xfrm>
            <a:off x="856060" y="463889"/>
            <a:ext cx="7429500" cy="11088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0" name="Google Shape;220;p17"/>
          <p:cNvSpPr txBox="1"/>
          <p:nvPr>
            <p:ph idx="1" type="body"/>
          </p:nvPr>
        </p:nvSpPr>
        <p:spPr>
          <a:xfrm rot="5400000">
            <a:off x="3242708" y="-699535"/>
            <a:ext cx="2656200" cy="7429500"/>
          </a:xfrm>
          <a:prstGeom prst="rect">
            <a:avLst/>
          </a:prstGeom>
          <a:noFill/>
          <a:ln>
            <a:noFill/>
          </a:ln>
        </p:spPr>
        <p:txBody>
          <a:bodyPr anchorCtr="0" anchor="t" bIns="34275" lIns="68575" spcFirstLastPara="1" rIns="68575" wrap="square" tIns="34275">
            <a:no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221" name="Google Shape;221;p17"/>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2" name="Google Shape;222;p17"/>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3" name="Google Shape;223;p17"/>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4" name="Shape 224"/>
        <p:cNvGrpSpPr/>
        <p:nvPr/>
      </p:nvGrpSpPr>
      <p:grpSpPr>
        <a:xfrm>
          <a:off x="0" y="0"/>
          <a:ext cx="0" cy="0"/>
          <a:chOff x="0" y="0"/>
          <a:chExt cx="0" cy="0"/>
        </a:xfrm>
      </p:grpSpPr>
      <p:sp>
        <p:nvSpPr>
          <p:cNvPr id="225" name="Google Shape;225;p18"/>
          <p:cNvSpPr txBox="1"/>
          <p:nvPr>
            <p:ph type="title"/>
          </p:nvPr>
        </p:nvSpPr>
        <p:spPr>
          <a:xfrm rot="5400000">
            <a:off x="5590508" y="1648349"/>
            <a:ext cx="3886200" cy="1503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6" name="Google Shape;226;p18"/>
          <p:cNvSpPr txBox="1"/>
          <p:nvPr>
            <p:ph idx="1" type="body"/>
          </p:nvPr>
        </p:nvSpPr>
        <p:spPr>
          <a:xfrm rot="5400000">
            <a:off x="1818750" y="-505351"/>
            <a:ext cx="3886200" cy="5811300"/>
          </a:xfrm>
          <a:prstGeom prst="rect">
            <a:avLst/>
          </a:prstGeom>
          <a:noFill/>
          <a:ln>
            <a:noFill/>
          </a:ln>
        </p:spPr>
        <p:txBody>
          <a:bodyPr anchorCtr="0" anchor="t" bIns="34275" lIns="68575" spcFirstLastPara="1" rIns="68575" wrap="square" tIns="34275">
            <a:no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227" name="Google Shape;227;p18"/>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8" name="Google Shape;228;p18"/>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9" name="Google Shape;229;p18"/>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0" name="Shape 230"/>
        <p:cNvGrpSpPr/>
        <p:nvPr/>
      </p:nvGrpSpPr>
      <p:grpSpPr>
        <a:xfrm>
          <a:off x="0" y="0"/>
          <a:ext cx="0" cy="0"/>
          <a:chOff x="0" y="0"/>
          <a:chExt cx="0" cy="0"/>
        </a:xfrm>
      </p:grpSpPr>
      <p:sp>
        <p:nvSpPr>
          <p:cNvPr id="231" name="Google Shape;231;p1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27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2" name="Google Shape;232;p19"/>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74650" lvl="0" marL="457200" rtl="0">
              <a:spcBef>
                <a:spcPts val="800"/>
              </a:spcBef>
              <a:spcAft>
                <a:spcPts val="0"/>
              </a:spcAft>
              <a:buSzPts val="2300"/>
              <a:buChar char="•"/>
              <a:defRPr/>
            </a:lvl1pPr>
            <a:lvl2pPr indent="-349250" lvl="1" marL="914400" rtl="0">
              <a:spcBef>
                <a:spcPts val="400"/>
              </a:spcBef>
              <a:spcAft>
                <a:spcPts val="0"/>
              </a:spcAft>
              <a:buSzPts val="1900"/>
              <a:buChar char="•"/>
              <a:defRPr/>
            </a:lvl2pPr>
            <a:lvl3pPr indent="-336550" lvl="2" marL="1371600" rtl="0">
              <a:spcBef>
                <a:spcPts val="400"/>
              </a:spcBef>
              <a:spcAft>
                <a:spcPts val="0"/>
              </a:spcAft>
              <a:buSzPts val="1700"/>
              <a:buChar char="•"/>
              <a:defRPr/>
            </a:lvl3pPr>
            <a:lvl4pPr indent="-323850" lvl="3" marL="1828800" rtl="0">
              <a:spcBef>
                <a:spcPts val="400"/>
              </a:spcBef>
              <a:spcAft>
                <a:spcPts val="0"/>
              </a:spcAft>
              <a:buSzPts val="1500"/>
              <a:buChar char="•"/>
              <a:defRPr/>
            </a:lvl4pPr>
            <a:lvl5pPr indent="-323850" lvl="4" marL="2286000" rtl="0">
              <a:spcBef>
                <a:spcPts val="400"/>
              </a:spcBef>
              <a:spcAft>
                <a:spcPts val="0"/>
              </a:spcAft>
              <a:buSzPts val="1500"/>
              <a:buChar char="•"/>
              <a:defRPr/>
            </a:lvl5pPr>
            <a:lvl6pPr indent="-311150" lvl="5" marL="2743200" rtl="0">
              <a:spcBef>
                <a:spcPts val="400"/>
              </a:spcBef>
              <a:spcAft>
                <a:spcPts val="0"/>
              </a:spcAft>
              <a:buSzPts val="1300"/>
              <a:buChar char="•"/>
              <a:defRPr/>
            </a:lvl6pPr>
            <a:lvl7pPr indent="-311150" lvl="6" marL="3200400" rtl="0">
              <a:spcBef>
                <a:spcPts val="400"/>
              </a:spcBef>
              <a:spcAft>
                <a:spcPts val="0"/>
              </a:spcAft>
              <a:buSzPts val="1300"/>
              <a:buChar char="•"/>
              <a:defRPr/>
            </a:lvl7pPr>
            <a:lvl8pPr indent="-311150" lvl="7" marL="3657600" rtl="0">
              <a:spcBef>
                <a:spcPts val="400"/>
              </a:spcBef>
              <a:spcAft>
                <a:spcPts val="0"/>
              </a:spcAft>
              <a:buSzPts val="1300"/>
              <a:buChar char="•"/>
              <a:defRPr/>
            </a:lvl8pPr>
            <a:lvl9pPr indent="-311150" lvl="8" marL="4114800" rtl="0">
              <a:spcBef>
                <a:spcPts val="400"/>
              </a:spcBef>
              <a:spcAft>
                <a:spcPts val="0"/>
              </a:spcAft>
              <a:buSzPts val="1300"/>
              <a:buChar char="•"/>
              <a:defRPr/>
            </a:lvl9pPr>
          </a:lstStyle>
          <a:p/>
        </p:txBody>
      </p:sp>
      <p:sp>
        <p:nvSpPr>
          <p:cNvPr id="233" name="Google Shape;233;p19"/>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4" name="Shape 114"/>
        <p:cNvGrpSpPr/>
        <p:nvPr/>
      </p:nvGrpSpPr>
      <p:grpSpPr>
        <a:xfrm>
          <a:off x="0" y="0"/>
          <a:ext cx="0" cy="0"/>
          <a:chOff x="0" y="0"/>
          <a:chExt cx="0" cy="0"/>
        </a:xfrm>
      </p:grpSpPr>
      <p:sp>
        <p:nvSpPr>
          <p:cNvPr id="115" name="Google Shape;115;p3"/>
          <p:cNvSpPr txBox="1"/>
          <p:nvPr>
            <p:ph type="title"/>
          </p:nvPr>
        </p:nvSpPr>
        <p:spPr>
          <a:xfrm>
            <a:off x="856060" y="463889"/>
            <a:ext cx="7429500" cy="11088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6" name="Google Shape;116;p3"/>
          <p:cNvSpPr txBox="1"/>
          <p:nvPr>
            <p:ph idx="1" type="body"/>
          </p:nvPr>
        </p:nvSpPr>
        <p:spPr>
          <a:xfrm>
            <a:off x="856059" y="1687115"/>
            <a:ext cx="7429500" cy="2656200"/>
          </a:xfrm>
          <a:prstGeom prst="rect">
            <a:avLst/>
          </a:prstGeom>
          <a:noFill/>
          <a:ln>
            <a:noFill/>
          </a:ln>
        </p:spPr>
        <p:txBody>
          <a:bodyPr anchorCtr="0" anchor="t" bIns="34275" lIns="68575" spcFirstLastPara="1" rIns="68575" wrap="square" tIns="34275">
            <a:no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117" name="Google Shape;117;p3"/>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3"/>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9" name="Google Shape;119;p3"/>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0" name="Shape 120"/>
        <p:cNvGrpSpPr/>
        <p:nvPr/>
      </p:nvGrpSpPr>
      <p:grpSpPr>
        <a:xfrm>
          <a:off x="0" y="0"/>
          <a:ext cx="0" cy="0"/>
          <a:chOff x="0" y="0"/>
          <a:chExt cx="0" cy="0"/>
        </a:xfrm>
      </p:grpSpPr>
      <p:sp>
        <p:nvSpPr>
          <p:cNvPr id="121" name="Google Shape;121;p4"/>
          <p:cNvSpPr txBox="1"/>
          <p:nvPr>
            <p:ph type="title"/>
          </p:nvPr>
        </p:nvSpPr>
        <p:spPr>
          <a:xfrm>
            <a:off x="856058" y="1064419"/>
            <a:ext cx="74295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2700"/>
              <a:buFont typeface="Twentieth Century"/>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2" name="Google Shape;122;p4"/>
          <p:cNvSpPr txBox="1"/>
          <p:nvPr>
            <p:ph idx="1" type="body"/>
          </p:nvPr>
        </p:nvSpPr>
        <p:spPr>
          <a:xfrm>
            <a:off x="856058" y="3318272"/>
            <a:ext cx="7429500" cy="10311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700"/>
              <a:buNone/>
              <a:defRPr sz="1400" cap="none">
                <a:solidFill>
                  <a:schemeClr val="lt1"/>
                </a:solidFill>
              </a:defRPr>
            </a:lvl1pPr>
            <a:lvl2pPr indent="-228600" lvl="1" marL="914400" rtl="0" algn="l">
              <a:lnSpc>
                <a:spcPct val="120000"/>
              </a:lnSpc>
              <a:spcBef>
                <a:spcPts val="400"/>
              </a:spcBef>
              <a:spcAft>
                <a:spcPts val="0"/>
              </a:spcAft>
              <a:buClr>
                <a:schemeClr val="lt1"/>
              </a:buClr>
              <a:buSzPts val="1700"/>
              <a:buNone/>
              <a:defRPr sz="1400">
                <a:solidFill>
                  <a:schemeClr val="lt1"/>
                </a:solidFill>
              </a:defRPr>
            </a:lvl2pPr>
            <a:lvl3pPr indent="-228600" lvl="2" marL="1371600" rtl="0" algn="l">
              <a:lnSpc>
                <a:spcPct val="120000"/>
              </a:lnSpc>
              <a:spcBef>
                <a:spcPts val="400"/>
              </a:spcBef>
              <a:spcAft>
                <a:spcPts val="0"/>
              </a:spcAft>
              <a:buClr>
                <a:schemeClr val="lt1"/>
              </a:buClr>
              <a:buSzPts val="1700"/>
              <a:buNone/>
              <a:defRPr sz="1400">
                <a:solidFill>
                  <a:schemeClr val="lt1"/>
                </a:solidFill>
              </a:defRPr>
            </a:lvl3pPr>
            <a:lvl4pPr indent="-228600" lvl="3" marL="1828800" rtl="0" algn="l">
              <a:lnSpc>
                <a:spcPct val="120000"/>
              </a:lnSpc>
              <a:spcBef>
                <a:spcPts val="400"/>
              </a:spcBef>
              <a:spcAft>
                <a:spcPts val="0"/>
              </a:spcAft>
              <a:buClr>
                <a:schemeClr val="lt1"/>
              </a:buClr>
              <a:buSzPts val="1500"/>
              <a:buNone/>
              <a:defRPr sz="1200">
                <a:solidFill>
                  <a:schemeClr val="lt1"/>
                </a:solidFill>
              </a:defRPr>
            </a:lvl4pPr>
            <a:lvl5pPr indent="-228600" lvl="4" marL="2286000" rtl="0" algn="l">
              <a:lnSpc>
                <a:spcPct val="120000"/>
              </a:lnSpc>
              <a:spcBef>
                <a:spcPts val="400"/>
              </a:spcBef>
              <a:spcAft>
                <a:spcPts val="0"/>
              </a:spcAft>
              <a:buClr>
                <a:schemeClr val="lt1"/>
              </a:buClr>
              <a:buSzPts val="1500"/>
              <a:buNone/>
              <a:defRPr sz="1200">
                <a:solidFill>
                  <a:schemeClr val="lt1"/>
                </a:solidFill>
              </a:defRPr>
            </a:lvl5pPr>
            <a:lvl6pPr indent="-228600" lvl="5" marL="2743200" rtl="0" algn="l">
              <a:lnSpc>
                <a:spcPct val="120000"/>
              </a:lnSpc>
              <a:spcBef>
                <a:spcPts val="400"/>
              </a:spcBef>
              <a:spcAft>
                <a:spcPts val="0"/>
              </a:spcAft>
              <a:buClr>
                <a:schemeClr val="lt1"/>
              </a:buClr>
              <a:buSzPts val="1500"/>
              <a:buNone/>
              <a:defRPr sz="1200">
                <a:solidFill>
                  <a:schemeClr val="lt1"/>
                </a:solidFill>
              </a:defRPr>
            </a:lvl6pPr>
            <a:lvl7pPr indent="-228600" lvl="6" marL="3200400" rtl="0" algn="l">
              <a:lnSpc>
                <a:spcPct val="120000"/>
              </a:lnSpc>
              <a:spcBef>
                <a:spcPts val="400"/>
              </a:spcBef>
              <a:spcAft>
                <a:spcPts val="0"/>
              </a:spcAft>
              <a:buClr>
                <a:schemeClr val="lt1"/>
              </a:buClr>
              <a:buSzPts val="1500"/>
              <a:buNone/>
              <a:defRPr sz="1200">
                <a:solidFill>
                  <a:schemeClr val="lt1"/>
                </a:solidFill>
              </a:defRPr>
            </a:lvl7pPr>
            <a:lvl8pPr indent="-228600" lvl="7" marL="3657600" rtl="0" algn="l">
              <a:lnSpc>
                <a:spcPct val="120000"/>
              </a:lnSpc>
              <a:spcBef>
                <a:spcPts val="400"/>
              </a:spcBef>
              <a:spcAft>
                <a:spcPts val="0"/>
              </a:spcAft>
              <a:buClr>
                <a:schemeClr val="lt1"/>
              </a:buClr>
              <a:buSzPts val="1500"/>
              <a:buNone/>
              <a:defRPr sz="1200">
                <a:solidFill>
                  <a:schemeClr val="lt1"/>
                </a:solidFill>
              </a:defRPr>
            </a:lvl8pPr>
            <a:lvl9pPr indent="-228600" lvl="8" marL="4114800" rtl="0" algn="l">
              <a:lnSpc>
                <a:spcPct val="120000"/>
              </a:lnSpc>
              <a:spcBef>
                <a:spcPts val="400"/>
              </a:spcBef>
              <a:spcAft>
                <a:spcPts val="0"/>
              </a:spcAft>
              <a:buClr>
                <a:schemeClr val="lt1"/>
              </a:buClr>
              <a:buSzPts val="1500"/>
              <a:buNone/>
              <a:defRPr sz="1200">
                <a:solidFill>
                  <a:schemeClr val="lt1"/>
                </a:solidFill>
              </a:defRPr>
            </a:lvl9pPr>
          </a:lstStyle>
          <a:p/>
        </p:txBody>
      </p:sp>
      <p:sp>
        <p:nvSpPr>
          <p:cNvPr id="123" name="Google Shape;123;p4"/>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4" name="Google Shape;124;p4"/>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5" name="Google Shape;125;p4"/>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6" name="Shape 126"/>
        <p:cNvGrpSpPr/>
        <p:nvPr/>
      </p:nvGrpSpPr>
      <p:grpSpPr>
        <a:xfrm>
          <a:off x="0" y="0"/>
          <a:ext cx="0" cy="0"/>
          <a:chOff x="0" y="0"/>
          <a:chExt cx="0" cy="0"/>
        </a:xfrm>
      </p:grpSpPr>
      <p:sp>
        <p:nvSpPr>
          <p:cNvPr id="127" name="Google Shape;127;p5"/>
          <p:cNvSpPr txBox="1"/>
          <p:nvPr>
            <p:ph type="title"/>
          </p:nvPr>
        </p:nvSpPr>
        <p:spPr>
          <a:xfrm>
            <a:off x="856060" y="463889"/>
            <a:ext cx="7429500" cy="11088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8" name="Google Shape;128;p5"/>
          <p:cNvSpPr txBox="1"/>
          <p:nvPr>
            <p:ph idx="1" type="body"/>
          </p:nvPr>
        </p:nvSpPr>
        <p:spPr>
          <a:xfrm>
            <a:off x="856057" y="1687114"/>
            <a:ext cx="3658800" cy="2656200"/>
          </a:xfrm>
          <a:prstGeom prst="rect">
            <a:avLst/>
          </a:prstGeom>
          <a:noFill/>
          <a:ln>
            <a:noFill/>
          </a:ln>
        </p:spPr>
        <p:txBody>
          <a:bodyPr anchorCtr="0" anchor="t" bIns="34275" lIns="68575" spcFirstLastPara="1" rIns="68575" wrap="square" tIns="34275">
            <a:no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129" name="Google Shape;129;p5"/>
          <p:cNvSpPr txBox="1"/>
          <p:nvPr>
            <p:ph idx="2" type="body"/>
          </p:nvPr>
        </p:nvSpPr>
        <p:spPr>
          <a:xfrm>
            <a:off x="4629150" y="1687114"/>
            <a:ext cx="3656400" cy="2656200"/>
          </a:xfrm>
          <a:prstGeom prst="rect">
            <a:avLst/>
          </a:prstGeom>
          <a:noFill/>
          <a:ln>
            <a:noFill/>
          </a:ln>
        </p:spPr>
        <p:txBody>
          <a:bodyPr anchorCtr="0" anchor="t" bIns="34275" lIns="68575" spcFirstLastPara="1" rIns="68575" wrap="square" tIns="34275">
            <a:no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130" name="Google Shape;130;p5"/>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1" name="Google Shape;131;p5"/>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2" name="Google Shape;132;p5"/>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3" name="Shape 133"/>
        <p:cNvGrpSpPr/>
        <p:nvPr/>
      </p:nvGrpSpPr>
      <p:grpSpPr>
        <a:xfrm>
          <a:off x="0" y="0"/>
          <a:ext cx="0" cy="0"/>
          <a:chOff x="0" y="0"/>
          <a:chExt cx="0" cy="0"/>
        </a:xfrm>
      </p:grpSpPr>
      <p:sp>
        <p:nvSpPr>
          <p:cNvPr id="134" name="Google Shape;134;p6"/>
          <p:cNvSpPr txBox="1"/>
          <p:nvPr>
            <p:ph type="title"/>
          </p:nvPr>
        </p:nvSpPr>
        <p:spPr>
          <a:xfrm>
            <a:off x="856058" y="464344"/>
            <a:ext cx="7429500" cy="11085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5" name="Google Shape;135;p6"/>
          <p:cNvSpPr txBox="1"/>
          <p:nvPr>
            <p:ph idx="1" type="body"/>
          </p:nvPr>
        </p:nvSpPr>
        <p:spPr>
          <a:xfrm>
            <a:off x="1027514" y="1687114"/>
            <a:ext cx="34872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2300"/>
              <a:buNone/>
              <a:defRPr b="0" sz="18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136" name="Google Shape;136;p6"/>
          <p:cNvSpPr txBox="1"/>
          <p:nvPr>
            <p:ph idx="2" type="body"/>
          </p:nvPr>
        </p:nvSpPr>
        <p:spPr>
          <a:xfrm>
            <a:off x="856057" y="2305048"/>
            <a:ext cx="3658800" cy="2038500"/>
          </a:xfrm>
          <a:prstGeom prst="rect">
            <a:avLst/>
          </a:prstGeom>
          <a:noFill/>
          <a:ln>
            <a:noFill/>
          </a:ln>
        </p:spPr>
        <p:txBody>
          <a:bodyPr anchorCtr="0" anchor="t" bIns="34275" lIns="68575" spcFirstLastPara="1" rIns="68575" wrap="square" tIns="34275">
            <a:no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137" name="Google Shape;137;p6"/>
          <p:cNvSpPr txBox="1"/>
          <p:nvPr>
            <p:ph idx="3" type="body"/>
          </p:nvPr>
        </p:nvSpPr>
        <p:spPr>
          <a:xfrm>
            <a:off x="4800606" y="1687114"/>
            <a:ext cx="34851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2300"/>
              <a:buNone/>
              <a:defRPr b="0" sz="1800" cap="none">
                <a:solidFill>
                  <a:schemeClr val="lt1"/>
                </a:solidFill>
              </a:defRPr>
            </a:lvl1pPr>
            <a:lvl2pPr indent="-228600" lvl="1" marL="914400" rtl="0" algn="l">
              <a:lnSpc>
                <a:spcPct val="120000"/>
              </a:lnSpc>
              <a:spcBef>
                <a:spcPts val="400"/>
              </a:spcBef>
              <a:spcAft>
                <a:spcPts val="0"/>
              </a:spcAft>
              <a:buClr>
                <a:schemeClr val="lt1"/>
              </a:buClr>
              <a:buSzPts val="1900"/>
              <a:buNone/>
              <a:defRPr b="1" sz="1500"/>
            </a:lvl2pPr>
            <a:lvl3pPr indent="-228600" lvl="2" marL="1371600" rtl="0" algn="l">
              <a:lnSpc>
                <a:spcPct val="120000"/>
              </a:lnSpc>
              <a:spcBef>
                <a:spcPts val="400"/>
              </a:spcBef>
              <a:spcAft>
                <a:spcPts val="0"/>
              </a:spcAft>
              <a:buClr>
                <a:schemeClr val="lt1"/>
              </a:buClr>
              <a:buSzPts val="1700"/>
              <a:buNone/>
              <a:defRPr b="1" sz="1400"/>
            </a:lvl3pPr>
            <a:lvl4pPr indent="-228600" lvl="3" marL="1828800" rtl="0" algn="l">
              <a:lnSpc>
                <a:spcPct val="120000"/>
              </a:lnSpc>
              <a:spcBef>
                <a:spcPts val="400"/>
              </a:spcBef>
              <a:spcAft>
                <a:spcPts val="0"/>
              </a:spcAft>
              <a:buClr>
                <a:schemeClr val="lt1"/>
              </a:buClr>
              <a:buSzPts val="1500"/>
              <a:buNone/>
              <a:defRPr b="1" sz="1200"/>
            </a:lvl4pPr>
            <a:lvl5pPr indent="-228600" lvl="4" marL="2286000" rtl="0" algn="l">
              <a:lnSpc>
                <a:spcPct val="120000"/>
              </a:lnSpc>
              <a:spcBef>
                <a:spcPts val="400"/>
              </a:spcBef>
              <a:spcAft>
                <a:spcPts val="0"/>
              </a:spcAft>
              <a:buClr>
                <a:schemeClr val="lt1"/>
              </a:buClr>
              <a:buSzPts val="1500"/>
              <a:buNone/>
              <a:defRPr b="1" sz="1200"/>
            </a:lvl5pPr>
            <a:lvl6pPr indent="-228600" lvl="5" marL="2743200" rtl="0" algn="l">
              <a:lnSpc>
                <a:spcPct val="120000"/>
              </a:lnSpc>
              <a:spcBef>
                <a:spcPts val="400"/>
              </a:spcBef>
              <a:spcAft>
                <a:spcPts val="0"/>
              </a:spcAft>
              <a:buClr>
                <a:schemeClr val="lt1"/>
              </a:buClr>
              <a:buSzPts val="1500"/>
              <a:buNone/>
              <a:defRPr b="1" sz="1200"/>
            </a:lvl6pPr>
            <a:lvl7pPr indent="-228600" lvl="6" marL="3200400" rtl="0" algn="l">
              <a:lnSpc>
                <a:spcPct val="120000"/>
              </a:lnSpc>
              <a:spcBef>
                <a:spcPts val="400"/>
              </a:spcBef>
              <a:spcAft>
                <a:spcPts val="0"/>
              </a:spcAft>
              <a:buClr>
                <a:schemeClr val="lt1"/>
              </a:buClr>
              <a:buSzPts val="1500"/>
              <a:buNone/>
              <a:defRPr b="1" sz="1200"/>
            </a:lvl7pPr>
            <a:lvl8pPr indent="-228600" lvl="7" marL="3657600" rtl="0" algn="l">
              <a:lnSpc>
                <a:spcPct val="120000"/>
              </a:lnSpc>
              <a:spcBef>
                <a:spcPts val="400"/>
              </a:spcBef>
              <a:spcAft>
                <a:spcPts val="0"/>
              </a:spcAft>
              <a:buClr>
                <a:schemeClr val="lt1"/>
              </a:buClr>
              <a:buSzPts val="1500"/>
              <a:buNone/>
              <a:defRPr b="1" sz="1200"/>
            </a:lvl8pPr>
            <a:lvl9pPr indent="-228600" lvl="8" marL="4114800" rtl="0" algn="l">
              <a:lnSpc>
                <a:spcPct val="120000"/>
              </a:lnSpc>
              <a:spcBef>
                <a:spcPts val="400"/>
              </a:spcBef>
              <a:spcAft>
                <a:spcPts val="0"/>
              </a:spcAft>
              <a:buClr>
                <a:schemeClr val="lt1"/>
              </a:buClr>
              <a:buSzPts val="1500"/>
              <a:buNone/>
              <a:defRPr b="1" sz="1200"/>
            </a:lvl9pPr>
          </a:lstStyle>
          <a:p/>
        </p:txBody>
      </p:sp>
      <p:sp>
        <p:nvSpPr>
          <p:cNvPr id="138" name="Google Shape;138;p6"/>
          <p:cNvSpPr txBox="1"/>
          <p:nvPr>
            <p:ph idx="4" type="body"/>
          </p:nvPr>
        </p:nvSpPr>
        <p:spPr>
          <a:xfrm>
            <a:off x="4629150" y="2305048"/>
            <a:ext cx="3656400" cy="2038500"/>
          </a:xfrm>
          <a:prstGeom prst="rect">
            <a:avLst/>
          </a:prstGeom>
          <a:noFill/>
          <a:ln>
            <a:noFill/>
          </a:ln>
        </p:spPr>
        <p:txBody>
          <a:bodyPr anchorCtr="0" anchor="t" bIns="34275" lIns="68575" spcFirstLastPara="1" rIns="68575" wrap="square" tIns="34275">
            <a:no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139" name="Google Shape;139;p6"/>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0" name="Google Shape;140;p6"/>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1" name="Google Shape;141;p6"/>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2" name="Shape 142"/>
        <p:cNvGrpSpPr/>
        <p:nvPr/>
      </p:nvGrpSpPr>
      <p:grpSpPr>
        <a:xfrm>
          <a:off x="0" y="0"/>
          <a:ext cx="0" cy="0"/>
          <a:chOff x="0" y="0"/>
          <a:chExt cx="0" cy="0"/>
        </a:xfrm>
      </p:grpSpPr>
      <p:sp>
        <p:nvSpPr>
          <p:cNvPr id="143" name="Google Shape;143;p7"/>
          <p:cNvSpPr txBox="1"/>
          <p:nvPr>
            <p:ph type="title"/>
          </p:nvPr>
        </p:nvSpPr>
        <p:spPr>
          <a:xfrm>
            <a:off x="856060" y="463889"/>
            <a:ext cx="7429500" cy="11088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4" name="Google Shape;144;p7"/>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5" name="Google Shape;145;p7"/>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6" name="Google Shape;146;p7"/>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7" name="Shape 147"/>
        <p:cNvGrpSpPr/>
        <p:nvPr/>
      </p:nvGrpSpPr>
      <p:grpSpPr>
        <a:xfrm>
          <a:off x="0" y="0"/>
          <a:ext cx="0" cy="0"/>
          <a:chOff x="0" y="0"/>
          <a:chExt cx="0" cy="0"/>
        </a:xfrm>
      </p:grpSpPr>
      <p:sp>
        <p:nvSpPr>
          <p:cNvPr id="148" name="Google Shape;148;p8"/>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9" name="Google Shape;149;p8"/>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0" name="Google Shape;150;p8"/>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1" name="Shape 151"/>
        <p:cNvGrpSpPr/>
        <p:nvPr/>
      </p:nvGrpSpPr>
      <p:grpSpPr>
        <a:xfrm>
          <a:off x="0" y="0"/>
          <a:ext cx="0" cy="0"/>
          <a:chOff x="0" y="0"/>
          <a:chExt cx="0" cy="0"/>
        </a:xfrm>
      </p:grpSpPr>
      <p:sp>
        <p:nvSpPr>
          <p:cNvPr id="152" name="Google Shape;152;p9"/>
          <p:cNvSpPr txBox="1"/>
          <p:nvPr>
            <p:ph type="title"/>
          </p:nvPr>
        </p:nvSpPr>
        <p:spPr>
          <a:xfrm>
            <a:off x="860029" y="457201"/>
            <a:ext cx="2892000" cy="123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2400"/>
              <a:buFont typeface="Twentieth Century"/>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3" name="Google Shape;153;p9"/>
          <p:cNvSpPr txBox="1"/>
          <p:nvPr>
            <p:ph idx="1" type="body"/>
          </p:nvPr>
        </p:nvSpPr>
        <p:spPr>
          <a:xfrm>
            <a:off x="3867150" y="444500"/>
            <a:ext cx="4418400" cy="3898800"/>
          </a:xfrm>
          <a:prstGeom prst="rect">
            <a:avLst/>
          </a:prstGeom>
          <a:noFill/>
          <a:ln>
            <a:noFill/>
          </a:ln>
        </p:spPr>
        <p:txBody>
          <a:bodyPr anchorCtr="0" anchor="ctr" bIns="34275" lIns="68575" spcFirstLastPara="1" rIns="68575" wrap="square" tIns="34275">
            <a:noAutofit/>
          </a:bodyPr>
          <a:lstStyle>
            <a:lvl1pPr indent="-336550" lvl="0" marL="457200" rtl="0" algn="l">
              <a:lnSpc>
                <a:spcPct val="120000"/>
              </a:lnSpc>
              <a:spcBef>
                <a:spcPts val="800"/>
              </a:spcBef>
              <a:spcAft>
                <a:spcPts val="0"/>
              </a:spcAft>
              <a:buClr>
                <a:schemeClr val="lt1"/>
              </a:buClr>
              <a:buSzPts val="1700"/>
              <a:buChar char="•"/>
              <a:defRPr/>
            </a:lvl1pPr>
            <a:lvl2pPr indent="-336550" lvl="1" marL="914400" rtl="0" algn="l">
              <a:lnSpc>
                <a:spcPct val="120000"/>
              </a:lnSpc>
              <a:spcBef>
                <a:spcPts val="400"/>
              </a:spcBef>
              <a:spcAft>
                <a:spcPts val="0"/>
              </a:spcAft>
              <a:buClr>
                <a:schemeClr val="lt1"/>
              </a:buClr>
              <a:buSzPts val="1700"/>
              <a:buChar char="•"/>
              <a:defRPr/>
            </a:lvl2pPr>
            <a:lvl3pPr indent="-336550" lvl="2" marL="1371600" rtl="0" algn="l">
              <a:lnSpc>
                <a:spcPct val="120000"/>
              </a:lnSpc>
              <a:spcBef>
                <a:spcPts val="400"/>
              </a:spcBef>
              <a:spcAft>
                <a:spcPts val="0"/>
              </a:spcAft>
              <a:buClr>
                <a:schemeClr val="lt1"/>
              </a:buClr>
              <a:buSzPts val="1700"/>
              <a:buChar char="•"/>
              <a:defRPr/>
            </a:lvl3pPr>
            <a:lvl4pPr indent="-336550" lvl="3" marL="1828800" rtl="0" algn="l">
              <a:lnSpc>
                <a:spcPct val="120000"/>
              </a:lnSpc>
              <a:spcBef>
                <a:spcPts val="400"/>
              </a:spcBef>
              <a:spcAft>
                <a:spcPts val="0"/>
              </a:spcAft>
              <a:buClr>
                <a:schemeClr val="lt1"/>
              </a:buClr>
              <a:buSzPts val="1700"/>
              <a:buChar char="•"/>
              <a:defRPr/>
            </a:lvl4pPr>
            <a:lvl5pPr indent="-336550" lvl="4" marL="2286000" rtl="0" algn="l">
              <a:lnSpc>
                <a:spcPct val="120000"/>
              </a:lnSpc>
              <a:spcBef>
                <a:spcPts val="400"/>
              </a:spcBef>
              <a:spcAft>
                <a:spcPts val="0"/>
              </a:spcAft>
              <a:buClr>
                <a:schemeClr val="lt1"/>
              </a:buClr>
              <a:buSzPts val="1700"/>
              <a:buChar char="•"/>
              <a:defRPr/>
            </a:lvl5pPr>
            <a:lvl6pPr indent="-336550" lvl="5" marL="2743200" rtl="0" algn="l">
              <a:lnSpc>
                <a:spcPct val="120000"/>
              </a:lnSpc>
              <a:spcBef>
                <a:spcPts val="400"/>
              </a:spcBef>
              <a:spcAft>
                <a:spcPts val="0"/>
              </a:spcAft>
              <a:buClr>
                <a:schemeClr val="lt1"/>
              </a:buClr>
              <a:buSzPts val="1700"/>
              <a:buChar char="•"/>
              <a:defRPr/>
            </a:lvl6pPr>
            <a:lvl7pPr indent="-336550" lvl="6" marL="3200400" rtl="0" algn="l">
              <a:lnSpc>
                <a:spcPct val="120000"/>
              </a:lnSpc>
              <a:spcBef>
                <a:spcPts val="400"/>
              </a:spcBef>
              <a:spcAft>
                <a:spcPts val="0"/>
              </a:spcAft>
              <a:buClr>
                <a:schemeClr val="lt1"/>
              </a:buClr>
              <a:buSzPts val="1700"/>
              <a:buChar char="•"/>
              <a:defRPr/>
            </a:lvl7pPr>
            <a:lvl8pPr indent="-336550" lvl="7" marL="3657600" rtl="0" algn="l">
              <a:lnSpc>
                <a:spcPct val="120000"/>
              </a:lnSpc>
              <a:spcBef>
                <a:spcPts val="400"/>
              </a:spcBef>
              <a:spcAft>
                <a:spcPts val="0"/>
              </a:spcAft>
              <a:buClr>
                <a:schemeClr val="lt1"/>
              </a:buClr>
              <a:buSzPts val="1700"/>
              <a:buChar char="•"/>
              <a:defRPr/>
            </a:lvl8pPr>
            <a:lvl9pPr indent="-336550" lvl="8" marL="4114800" rtl="0" algn="l">
              <a:lnSpc>
                <a:spcPct val="120000"/>
              </a:lnSpc>
              <a:spcBef>
                <a:spcPts val="400"/>
              </a:spcBef>
              <a:spcAft>
                <a:spcPts val="0"/>
              </a:spcAft>
              <a:buClr>
                <a:schemeClr val="lt1"/>
              </a:buClr>
              <a:buSzPts val="1700"/>
              <a:buChar char="•"/>
              <a:defRPr/>
            </a:lvl9pPr>
          </a:lstStyle>
          <a:p/>
        </p:txBody>
      </p:sp>
      <p:sp>
        <p:nvSpPr>
          <p:cNvPr id="154" name="Google Shape;154;p9"/>
          <p:cNvSpPr txBox="1"/>
          <p:nvPr>
            <p:ph idx="2" type="body"/>
          </p:nvPr>
        </p:nvSpPr>
        <p:spPr>
          <a:xfrm>
            <a:off x="860029" y="1687114"/>
            <a:ext cx="2892000" cy="26562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500"/>
              <a:buNone/>
              <a:defRPr sz="1200"/>
            </a:lvl1pPr>
            <a:lvl2pPr indent="-228600" lvl="1" marL="914400" rtl="0" algn="l">
              <a:lnSpc>
                <a:spcPct val="120000"/>
              </a:lnSpc>
              <a:spcBef>
                <a:spcPts val="400"/>
              </a:spcBef>
              <a:spcAft>
                <a:spcPts val="0"/>
              </a:spcAft>
              <a:buClr>
                <a:schemeClr val="lt1"/>
              </a:buClr>
              <a:buSzPts val="1300"/>
              <a:buNone/>
              <a:defRPr sz="1100"/>
            </a:lvl2pPr>
            <a:lvl3pPr indent="-228600" lvl="2" marL="1371600" rtl="0" algn="l">
              <a:lnSpc>
                <a:spcPct val="120000"/>
              </a:lnSpc>
              <a:spcBef>
                <a:spcPts val="400"/>
              </a:spcBef>
              <a:spcAft>
                <a:spcPts val="0"/>
              </a:spcAft>
              <a:buClr>
                <a:schemeClr val="lt1"/>
              </a:buClr>
              <a:buSzPts val="1100"/>
              <a:buNone/>
              <a:defRPr sz="900"/>
            </a:lvl3pPr>
            <a:lvl4pPr indent="-228600" lvl="3" marL="1828800" rtl="0" algn="l">
              <a:lnSpc>
                <a:spcPct val="120000"/>
              </a:lnSpc>
              <a:spcBef>
                <a:spcPts val="400"/>
              </a:spcBef>
              <a:spcAft>
                <a:spcPts val="0"/>
              </a:spcAft>
              <a:buClr>
                <a:schemeClr val="lt1"/>
              </a:buClr>
              <a:buSzPts val="900"/>
              <a:buNone/>
              <a:defRPr sz="800"/>
            </a:lvl4pPr>
            <a:lvl5pPr indent="-228600" lvl="4" marL="2286000" rtl="0" algn="l">
              <a:lnSpc>
                <a:spcPct val="120000"/>
              </a:lnSpc>
              <a:spcBef>
                <a:spcPts val="400"/>
              </a:spcBef>
              <a:spcAft>
                <a:spcPts val="0"/>
              </a:spcAft>
              <a:buClr>
                <a:schemeClr val="lt1"/>
              </a:buClr>
              <a:buSzPts val="900"/>
              <a:buNone/>
              <a:defRPr sz="800"/>
            </a:lvl5pPr>
            <a:lvl6pPr indent="-228600" lvl="5" marL="2743200" rtl="0" algn="l">
              <a:lnSpc>
                <a:spcPct val="120000"/>
              </a:lnSpc>
              <a:spcBef>
                <a:spcPts val="400"/>
              </a:spcBef>
              <a:spcAft>
                <a:spcPts val="0"/>
              </a:spcAft>
              <a:buClr>
                <a:schemeClr val="lt1"/>
              </a:buClr>
              <a:buSzPts val="900"/>
              <a:buNone/>
              <a:defRPr sz="800"/>
            </a:lvl6pPr>
            <a:lvl7pPr indent="-228600" lvl="6" marL="3200400" rtl="0" algn="l">
              <a:lnSpc>
                <a:spcPct val="120000"/>
              </a:lnSpc>
              <a:spcBef>
                <a:spcPts val="400"/>
              </a:spcBef>
              <a:spcAft>
                <a:spcPts val="0"/>
              </a:spcAft>
              <a:buClr>
                <a:schemeClr val="lt1"/>
              </a:buClr>
              <a:buSzPts val="900"/>
              <a:buNone/>
              <a:defRPr sz="800"/>
            </a:lvl7pPr>
            <a:lvl8pPr indent="-228600" lvl="7" marL="3657600" rtl="0" algn="l">
              <a:lnSpc>
                <a:spcPct val="120000"/>
              </a:lnSpc>
              <a:spcBef>
                <a:spcPts val="400"/>
              </a:spcBef>
              <a:spcAft>
                <a:spcPts val="0"/>
              </a:spcAft>
              <a:buClr>
                <a:schemeClr val="lt1"/>
              </a:buClr>
              <a:buSzPts val="900"/>
              <a:buNone/>
              <a:defRPr sz="800"/>
            </a:lvl8pPr>
            <a:lvl9pPr indent="-228600" lvl="8" marL="4114800" rtl="0" algn="l">
              <a:lnSpc>
                <a:spcPct val="120000"/>
              </a:lnSpc>
              <a:spcBef>
                <a:spcPts val="400"/>
              </a:spcBef>
              <a:spcAft>
                <a:spcPts val="0"/>
              </a:spcAft>
              <a:buClr>
                <a:schemeClr val="lt1"/>
              </a:buClr>
              <a:buSzPts val="900"/>
              <a:buNone/>
              <a:defRPr sz="800"/>
            </a:lvl9pPr>
          </a:lstStyle>
          <a:p/>
        </p:txBody>
      </p:sp>
      <p:sp>
        <p:nvSpPr>
          <p:cNvPr id="155" name="Google Shape;155;p9"/>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6" name="Google Shape;156;p9"/>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7" name="Google Shape;157;p9"/>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8" name="Shape 158"/>
        <p:cNvGrpSpPr/>
        <p:nvPr/>
      </p:nvGrpSpPr>
      <p:grpSpPr>
        <a:xfrm>
          <a:off x="0" y="0"/>
          <a:ext cx="0" cy="0"/>
          <a:chOff x="0" y="0"/>
          <a:chExt cx="0" cy="0"/>
        </a:xfrm>
      </p:grpSpPr>
      <p:sp>
        <p:nvSpPr>
          <p:cNvPr id="159" name="Google Shape;159;p10"/>
          <p:cNvSpPr txBox="1"/>
          <p:nvPr>
            <p:ph type="title"/>
          </p:nvPr>
        </p:nvSpPr>
        <p:spPr>
          <a:xfrm>
            <a:off x="856060" y="457200"/>
            <a:ext cx="4450800" cy="123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2400"/>
              <a:buFont typeface="Twentieth Century"/>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0" name="Google Shape;160;p10"/>
          <p:cNvSpPr/>
          <p:nvPr>
            <p:ph idx="2" type="pic"/>
          </p:nvPr>
        </p:nvSpPr>
        <p:spPr>
          <a:xfrm>
            <a:off x="5535541" y="457201"/>
            <a:ext cx="2750100" cy="3886200"/>
          </a:xfrm>
          <a:prstGeom prst="round2DiagRect">
            <a:avLst>
              <a:gd fmla="val 5608"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34275" lIns="68575" spcFirstLastPara="1" rIns="68575" wrap="square" tIns="34275">
            <a:noAutofit/>
          </a:bodyPr>
          <a:lstStyle>
            <a:lvl1pPr lvl="0" marR="0" rtl="0" algn="l">
              <a:lnSpc>
                <a:spcPct val="120000"/>
              </a:lnSpc>
              <a:spcBef>
                <a:spcPts val="800"/>
              </a:spcBef>
              <a:spcAft>
                <a:spcPts val="0"/>
              </a:spcAft>
              <a:buClr>
                <a:schemeClr val="lt1"/>
              </a:buClr>
              <a:buSzPts val="3000"/>
              <a:buFont typeface="Arial"/>
              <a:buNone/>
              <a:defRPr b="0" i="0" sz="24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400"/>
              </a:spcBef>
              <a:spcAft>
                <a:spcPts val="0"/>
              </a:spcAft>
              <a:buClr>
                <a:schemeClr val="lt1"/>
              </a:buClr>
              <a:buSzPts val="2600"/>
              <a:buFont typeface="Arial"/>
              <a:buNone/>
              <a:defRPr b="0" i="0" sz="21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400"/>
              </a:spcBef>
              <a:spcAft>
                <a:spcPts val="0"/>
              </a:spcAft>
              <a:buClr>
                <a:schemeClr val="lt1"/>
              </a:buClr>
              <a:buSzPts val="2300"/>
              <a:buFont typeface="Arial"/>
              <a:buNone/>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400"/>
              </a:spcBef>
              <a:spcAft>
                <a:spcPts val="0"/>
              </a:spcAft>
              <a:buClr>
                <a:schemeClr val="lt1"/>
              </a:buClr>
              <a:buSzPts val="1900"/>
              <a:buFont typeface="Arial"/>
              <a:buNone/>
              <a:defRPr b="0" i="0" sz="15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400"/>
              </a:spcBef>
              <a:spcAft>
                <a:spcPts val="0"/>
              </a:spcAft>
              <a:buClr>
                <a:schemeClr val="lt1"/>
              </a:buClr>
              <a:buSzPts val="1900"/>
              <a:buFont typeface="Arial"/>
              <a:buNone/>
              <a:defRPr b="0" i="0" sz="15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400"/>
              </a:spcBef>
              <a:spcAft>
                <a:spcPts val="0"/>
              </a:spcAft>
              <a:buClr>
                <a:schemeClr val="lt1"/>
              </a:buClr>
              <a:buSzPts val="1900"/>
              <a:buFont typeface="Arial"/>
              <a:buNone/>
              <a:defRPr b="0" i="0" sz="15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400"/>
              </a:spcBef>
              <a:spcAft>
                <a:spcPts val="0"/>
              </a:spcAft>
              <a:buClr>
                <a:schemeClr val="lt1"/>
              </a:buClr>
              <a:buSzPts val="1900"/>
              <a:buFont typeface="Arial"/>
              <a:buNone/>
              <a:defRPr b="0" i="0" sz="15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400"/>
              </a:spcBef>
              <a:spcAft>
                <a:spcPts val="0"/>
              </a:spcAft>
              <a:buClr>
                <a:schemeClr val="lt1"/>
              </a:buClr>
              <a:buSzPts val="1900"/>
              <a:buFont typeface="Arial"/>
              <a:buNone/>
              <a:defRPr b="0" i="0" sz="15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400"/>
              </a:spcBef>
              <a:spcAft>
                <a:spcPts val="0"/>
              </a:spcAft>
              <a:buClr>
                <a:schemeClr val="lt1"/>
              </a:buClr>
              <a:buSzPts val="1900"/>
              <a:buFont typeface="Arial"/>
              <a:buNone/>
              <a:defRPr b="0" i="0" sz="1500" u="none" cap="none" strike="noStrike">
                <a:solidFill>
                  <a:schemeClr val="lt1"/>
                </a:solidFill>
                <a:latin typeface="Twentieth Century"/>
                <a:ea typeface="Twentieth Century"/>
                <a:cs typeface="Twentieth Century"/>
                <a:sym typeface="Twentieth Century"/>
              </a:defRPr>
            </a:lvl9pPr>
          </a:lstStyle>
          <a:p/>
        </p:txBody>
      </p:sp>
      <p:sp>
        <p:nvSpPr>
          <p:cNvPr id="161" name="Google Shape;161;p10"/>
          <p:cNvSpPr txBox="1"/>
          <p:nvPr>
            <p:ph idx="1" type="body"/>
          </p:nvPr>
        </p:nvSpPr>
        <p:spPr>
          <a:xfrm>
            <a:off x="856057" y="1687114"/>
            <a:ext cx="4450800" cy="2656200"/>
          </a:xfrm>
          <a:prstGeom prst="rect">
            <a:avLst/>
          </a:prstGeom>
          <a:noFill/>
          <a:ln>
            <a:noFill/>
          </a:ln>
        </p:spPr>
        <p:txBody>
          <a:bodyPr anchorCtr="0" anchor="t" bIns="34275" lIns="68575" spcFirstLastPara="1" rIns="68575" wrap="square" tIns="34275">
            <a:noAutofit/>
          </a:bodyPr>
          <a:lstStyle>
            <a:lvl1pPr indent="-228600" lvl="0" marL="457200" rtl="0" algn="l">
              <a:lnSpc>
                <a:spcPct val="120000"/>
              </a:lnSpc>
              <a:spcBef>
                <a:spcPts val="800"/>
              </a:spcBef>
              <a:spcAft>
                <a:spcPts val="0"/>
              </a:spcAft>
              <a:buClr>
                <a:schemeClr val="lt1"/>
              </a:buClr>
              <a:buSzPts val="1500"/>
              <a:buNone/>
              <a:defRPr sz="1200"/>
            </a:lvl1pPr>
            <a:lvl2pPr indent="-228600" lvl="1" marL="914400" rtl="0" algn="l">
              <a:lnSpc>
                <a:spcPct val="120000"/>
              </a:lnSpc>
              <a:spcBef>
                <a:spcPts val="400"/>
              </a:spcBef>
              <a:spcAft>
                <a:spcPts val="0"/>
              </a:spcAft>
              <a:buClr>
                <a:schemeClr val="lt1"/>
              </a:buClr>
              <a:buSzPts val="1300"/>
              <a:buNone/>
              <a:defRPr sz="1100"/>
            </a:lvl2pPr>
            <a:lvl3pPr indent="-228600" lvl="2" marL="1371600" rtl="0" algn="l">
              <a:lnSpc>
                <a:spcPct val="120000"/>
              </a:lnSpc>
              <a:spcBef>
                <a:spcPts val="400"/>
              </a:spcBef>
              <a:spcAft>
                <a:spcPts val="0"/>
              </a:spcAft>
              <a:buClr>
                <a:schemeClr val="lt1"/>
              </a:buClr>
              <a:buSzPts val="1100"/>
              <a:buNone/>
              <a:defRPr sz="900"/>
            </a:lvl3pPr>
            <a:lvl4pPr indent="-228600" lvl="3" marL="1828800" rtl="0" algn="l">
              <a:lnSpc>
                <a:spcPct val="120000"/>
              </a:lnSpc>
              <a:spcBef>
                <a:spcPts val="400"/>
              </a:spcBef>
              <a:spcAft>
                <a:spcPts val="0"/>
              </a:spcAft>
              <a:buClr>
                <a:schemeClr val="lt1"/>
              </a:buClr>
              <a:buSzPts val="900"/>
              <a:buNone/>
              <a:defRPr sz="800"/>
            </a:lvl4pPr>
            <a:lvl5pPr indent="-228600" lvl="4" marL="2286000" rtl="0" algn="l">
              <a:lnSpc>
                <a:spcPct val="120000"/>
              </a:lnSpc>
              <a:spcBef>
                <a:spcPts val="400"/>
              </a:spcBef>
              <a:spcAft>
                <a:spcPts val="0"/>
              </a:spcAft>
              <a:buClr>
                <a:schemeClr val="lt1"/>
              </a:buClr>
              <a:buSzPts val="900"/>
              <a:buNone/>
              <a:defRPr sz="800"/>
            </a:lvl5pPr>
            <a:lvl6pPr indent="-228600" lvl="5" marL="2743200" rtl="0" algn="l">
              <a:lnSpc>
                <a:spcPct val="120000"/>
              </a:lnSpc>
              <a:spcBef>
                <a:spcPts val="400"/>
              </a:spcBef>
              <a:spcAft>
                <a:spcPts val="0"/>
              </a:spcAft>
              <a:buClr>
                <a:schemeClr val="lt1"/>
              </a:buClr>
              <a:buSzPts val="900"/>
              <a:buNone/>
              <a:defRPr sz="800"/>
            </a:lvl6pPr>
            <a:lvl7pPr indent="-228600" lvl="6" marL="3200400" rtl="0" algn="l">
              <a:lnSpc>
                <a:spcPct val="120000"/>
              </a:lnSpc>
              <a:spcBef>
                <a:spcPts val="400"/>
              </a:spcBef>
              <a:spcAft>
                <a:spcPts val="0"/>
              </a:spcAft>
              <a:buClr>
                <a:schemeClr val="lt1"/>
              </a:buClr>
              <a:buSzPts val="900"/>
              <a:buNone/>
              <a:defRPr sz="800"/>
            </a:lvl7pPr>
            <a:lvl8pPr indent="-228600" lvl="7" marL="3657600" rtl="0" algn="l">
              <a:lnSpc>
                <a:spcPct val="120000"/>
              </a:lnSpc>
              <a:spcBef>
                <a:spcPts val="400"/>
              </a:spcBef>
              <a:spcAft>
                <a:spcPts val="0"/>
              </a:spcAft>
              <a:buClr>
                <a:schemeClr val="lt1"/>
              </a:buClr>
              <a:buSzPts val="900"/>
              <a:buNone/>
              <a:defRPr sz="800"/>
            </a:lvl8pPr>
            <a:lvl9pPr indent="-228600" lvl="8" marL="4114800" rtl="0" algn="l">
              <a:lnSpc>
                <a:spcPct val="120000"/>
              </a:lnSpc>
              <a:spcBef>
                <a:spcPts val="400"/>
              </a:spcBef>
              <a:spcAft>
                <a:spcPts val="0"/>
              </a:spcAft>
              <a:buClr>
                <a:schemeClr val="lt1"/>
              </a:buClr>
              <a:buSzPts val="900"/>
              <a:buNone/>
              <a:defRPr sz="800"/>
            </a:lvl9pPr>
          </a:lstStyle>
          <a:p/>
        </p:txBody>
      </p:sp>
      <p:sp>
        <p:nvSpPr>
          <p:cNvPr id="162" name="Google Shape;162;p10"/>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3" name="Google Shape;163;p10"/>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4" name="Google Shape;164;p10"/>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10" Type="http://schemas.openxmlformats.org/officeDocument/2006/relationships/slideLayout" Target="../slideLayouts/slideLayout8.xml"/><Relationship Id="rId21" Type="http://schemas.openxmlformats.org/officeDocument/2006/relationships/theme" Target="../theme/theme2.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7.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descr="\\DROBO-FS\QuickDrops\JB\PPTX NG\Droplets\LightingOverlay.png" id="6" name="Google Shape;6;p1"/>
          <p:cNvPicPr preferRelativeResize="0"/>
          <p:nvPr/>
        </p:nvPicPr>
        <p:blipFill rotWithShape="1">
          <a:blip r:embed="rId2">
            <a:alphaModFix amt="30000"/>
          </a:blip>
          <a:srcRect b="0" l="0" r="0" t="0"/>
          <a:stretch/>
        </p:blipFill>
        <p:spPr>
          <a:xfrm>
            <a:off x="0" y="-1"/>
            <a:ext cx="9144000" cy="5143500"/>
          </a:xfrm>
          <a:prstGeom prst="rect">
            <a:avLst/>
          </a:prstGeom>
          <a:noFill/>
          <a:ln>
            <a:noFill/>
          </a:ln>
        </p:spPr>
      </p:pic>
      <p:grpSp>
        <p:nvGrpSpPr>
          <p:cNvPr id="7" name="Google Shape;7;p1"/>
          <p:cNvGrpSpPr/>
          <p:nvPr/>
        </p:nvGrpSpPr>
        <p:grpSpPr>
          <a:xfrm>
            <a:off x="-10716" y="0"/>
            <a:ext cx="9040416" cy="5143500"/>
            <a:chOff x="-14288" y="0"/>
            <a:chExt cx="12053888" cy="6858000"/>
          </a:xfrm>
        </p:grpSpPr>
        <p:grpSp>
          <p:nvGrpSpPr>
            <p:cNvPr id="8" name="Google Shape;8;p1"/>
            <p:cNvGrpSpPr/>
            <p:nvPr/>
          </p:nvGrpSpPr>
          <p:grpSpPr>
            <a:xfrm>
              <a:off x="-14288" y="0"/>
              <a:ext cx="1220788" cy="6858000"/>
              <a:chOff x="-14288" y="0"/>
              <a:chExt cx="1220788" cy="6858000"/>
            </a:xfrm>
          </p:grpSpPr>
          <p:sp>
            <p:nvSpPr>
              <p:cNvPr id="9" name="Google Shape;9;p1"/>
              <p:cNvSpPr/>
              <p:nvPr/>
            </p:nvSpPr>
            <p:spPr>
              <a:xfrm>
                <a:off x="114300" y="4763"/>
                <a:ext cx="23700" cy="2181300"/>
              </a:xfrm>
              <a:prstGeom prst="rect">
                <a:avLst/>
              </a:pr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 name="Google Shape;10;p1"/>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 name="Google Shape;11;p1"/>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 name="Google Shape;12;p1"/>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4B54"/>
                  </a:gs>
                </a:gsLst>
                <a:lin ang="5400012" scaled="0"/>
              </a:gradFill>
              <a:ln>
                <a:noFill/>
              </a:ln>
            </p:spPr>
          </p:sp>
          <p:sp>
            <p:nvSpPr>
              <p:cNvPr id="13" name="Google Shape;13;p1"/>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 name="Google Shape;14;p1"/>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4B54"/>
                  </a:gs>
                </a:gsLst>
                <a:lin ang="5400012" scaled="0"/>
              </a:gradFill>
              <a:ln>
                <a:noFill/>
              </a:ln>
            </p:spPr>
          </p:sp>
          <p:sp>
            <p:nvSpPr>
              <p:cNvPr id="15" name="Google Shape;15;p1"/>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4B54"/>
                  </a:gs>
                </a:gsLst>
                <a:lin ang="5400012" scaled="0"/>
              </a:gradFill>
              <a:ln>
                <a:noFill/>
              </a:ln>
            </p:spPr>
          </p:sp>
          <p:sp>
            <p:nvSpPr>
              <p:cNvPr id="16" name="Google Shape;16;p1"/>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 name="Google Shape;17;p1"/>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 name="Google Shape;18;p1"/>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4B54"/>
                  </a:gs>
                </a:gsLst>
                <a:lin ang="5400012" scaled="0"/>
              </a:gradFill>
              <a:ln>
                <a:noFill/>
              </a:ln>
            </p:spPr>
          </p:sp>
          <p:sp>
            <p:nvSpPr>
              <p:cNvPr id="19" name="Google Shape;19;p1"/>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20" name="Google Shape;20;p1"/>
              <p:cNvCxnSpPr/>
              <p:nvPr/>
            </p:nvCxnSpPr>
            <p:spPr>
              <a:xfrm>
                <a:off x="-4763" y="9525"/>
                <a:ext cx="0" cy="0"/>
              </a:xfrm>
              <a:prstGeom prst="straightConnector1">
                <a:avLst/>
              </a:prstGeom>
              <a:gradFill>
                <a:gsLst>
                  <a:gs pos="0">
                    <a:schemeClr val="lt2"/>
                  </a:gs>
                  <a:gs pos="100000">
                    <a:srgbClr val="3B4B54"/>
                  </a:gs>
                </a:gsLst>
                <a:lin ang="5400012" scaled="0"/>
              </a:gradFill>
              <a:ln cap="flat" cmpd="sng" w="9525">
                <a:solidFill>
                  <a:srgbClr val="FFFFFF"/>
                </a:solidFill>
                <a:prstDash val="solid"/>
                <a:miter lim="800000"/>
                <a:headEnd len="med" w="med" type="none"/>
                <a:tailEnd len="med" w="med" type="none"/>
              </a:ln>
            </p:spPr>
          </p:cxnSp>
          <p:sp>
            <p:nvSpPr>
              <p:cNvPr id="21" name="Google Shape;21;p1"/>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3B4B54"/>
                  </a:gs>
                </a:gsLst>
                <a:lin ang="5400012" scaled="0"/>
              </a:gradFill>
              <a:ln>
                <a:noFill/>
              </a:ln>
            </p:spPr>
          </p:sp>
          <p:sp>
            <p:nvSpPr>
              <p:cNvPr id="22" name="Google Shape;22;p1"/>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4B54"/>
                  </a:gs>
                </a:gsLst>
                <a:lin ang="5400012" scaled="0"/>
              </a:gradFill>
              <a:ln>
                <a:noFill/>
              </a:ln>
            </p:spPr>
          </p:sp>
          <p:sp>
            <p:nvSpPr>
              <p:cNvPr id="23" name="Google Shape;23;p1"/>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4B54"/>
                  </a:gs>
                </a:gsLst>
                <a:lin ang="5400012" scaled="0"/>
              </a:gradFill>
              <a:ln>
                <a:noFill/>
              </a:ln>
            </p:spPr>
          </p:sp>
          <p:sp>
            <p:nvSpPr>
              <p:cNvPr id="24" name="Google Shape;24;p1"/>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 name="Google Shape;25;p1"/>
              <p:cNvSpPr/>
              <p:nvPr/>
            </p:nvSpPr>
            <p:spPr>
              <a:xfrm>
                <a:off x="133350" y="4662488"/>
                <a:ext cx="23700" cy="2181300"/>
              </a:xfrm>
              <a:prstGeom prst="rect">
                <a:avLst/>
              </a:pr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 name="Google Shape;26;p1"/>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4B54"/>
                  </a:gs>
                </a:gsLst>
                <a:lin ang="5400012" scaled="0"/>
              </a:gradFill>
              <a:ln>
                <a:noFill/>
              </a:ln>
            </p:spPr>
          </p:sp>
          <p:sp>
            <p:nvSpPr>
              <p:cNvPr id="27" name="Google Shape;27;p1"/>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 name="Google Shape;28;p1"/>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4B54"/>
                  </a:gs>
                </a:gsLst>
                <a:lin ang="5400012" scaled="0"/>
              </a:gradFill>
              <a:ln>
                <a:noFill/>
              </a:ln>
            </p:spPr>
          </p:sp>
          <p:sp>
            <p:nvSpPr>
              <p:cNvPr id="29" name="Google Shape;29;p1"/>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 name="Google Shape;30;p1"/>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4B54"/>
                  </a:gs>
                </a:gsLst>
                <a:lin ang="5400012" scaled="0"/>
              </a:gradFill>
              <a:ln>
                <a:noFill/>
              </a:ln>
            </p:spPr>
          </p:sp>
          <p:sp>
            <p:nvSpPr>
              <p:cNvPr id="31" name="Google Shape;31;p1"/>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4B54"/>
                  </a:gs>
                </a:gsLst>
                <a:lin ang="5400012" scaled="0"/>
              </a:gradFill>
              <a:ln>
                <a:noFill/>
              </a:ln>
            </p:spPr>
          </p:sp>
          <p:sp>
            <p:nvSpPr>
              <p:cNvPr id="32" name="Google Shape;32;p1"/>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 name="Google Shape;33;p1"/>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 name="Google Shape;34;p1"/>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4B54"/>
                  </a:gs>
                </a:gsLst>
                <a:lin ang="5400012" scaled="0"/>
              </a:gradFill>
              <a:ln>
                <a:noFill/>
              </a:ln>
            </p:spPr>
          </p:sp>
          <p:sp>
            <p:nvSpPr>
              <p:cNvPr id="35" name="Google Shape;35;p1"/>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36" name="Google Shape;36;p1"/>
            <p:cNvGrpSpPr/>
            <p:nvPr/>
          </p:nvGrpSpPr>
          <p:grpSpPr>
            <a:xfrm>
              <a:off x="11364912" y="0"/>
              <a:ext cx="674688" cy="6848475"/>
              <a:chOff x="11364912" y="0"/>
              <a:chExt cx="674688" cy="6848475"/>
            </a:xfrm>
          </p:grpSpPr>
          <p:sp>
            <p:nvSpPr>
              <p:cNvPr id="37" name="Google Shape;37;p1"/>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chemeClr val="lt2"/>
                  </a:gs>
                  <a:gs pos="100000">
                    <a:srgbClr val="3B4B54"/>
                  </a:gs>
                </a:gsLst>
                <a:lin ang="5400012" scaled="0"/>
              </a:gradFill>
              <a:ln>
                <a:noFill/>
              </a:ln>
            </p:spPr>
          </p:sp>
          <p:sp>
            <p:nvSpPr>
              <p:cNvPr id="38" name="Google Shape;38;p1"/>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 name="Google Shape;39;p1"/>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 name="Google Shape;40;p1"/>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chemeClr val="lt2"/>
                  </a:gs>
                  <a:gs pos="100000">
                    <a:srgbClr val="3B4B54"/>
                  </a:gs>
                </a:gsLst>
                <a:lin ang="5400012" scaled="0"/>
              </a:gradFill>
              <a:ln>
                <a:noFill/>
              </a:ln>
            </p:spPr>
          </p:sp>
          <p:sp>
            <p:nvSpPr>
              <p:cNvPr id="41" name="Google Shape;41;p1"/>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 name="Google Shape;42;p1"/>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chemeClr val="lt2"/>
                  </a:gs>
                  <a:gs pos="100000">
                    <a:srgbClr val="3B4B54"/>
                  </a:gs>
                </a:gsLst>
                <a:lin ang="5400012" scaled="0"/>
              </a:gradFill>
              <a:ln>
                <a:noFill/>
              </a:ln>
            </p:spPr>
          </p:sp>
          <p:sp>
            <p:nvSpPr>
              <p:cNvPr id="43" name="Google Shape;43;p1"/>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 name="Google Shape;44;p1"/>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chemeClr val="lt2"/>
                  </a:gs>
                  <a:gs pos="100000">
                    <a:srgbClr val="3B4B54"/>
                  </a:gs>
                </a:gsLst>
                <a:lin ang="5400012" scaled="0"/>
              </a:gradFill>
              <a:ln>
                <a:noFill/>
              </a:ln>
            </p:spPr>
          </p:sp>
          <p:sp>
            <p:nvSpPr>
              <p:cNvPr id="45" name="Google Shape;45;p1"/>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 name="Google Shape;46;p1"/>
              <p:cNvSpPr/>
              <p:nvPr/>
            </p:nvSpPr>
            <p:spPr>
              <a:xfrm>
                <a:off x="11939587" y="6596063"/>
                <a:ext cx="23700" cy="252300"/>
              </a:xfrm>
              <a:prstGeom prst="rect">
                <a:avLst/>
              </a:prstGeom>
              <a:gradFill>
                <a:gsLst>
                  <a:gs pos="0">
                    <a:schemeClr val="lt2"/>
                  </a:gs>
                  <a:gs pos="100000">
                    <a:srgbClr val="3B4B54"/>
                  </a:gs>
                </a:gsLst>
                <a:lin ang="5400012" scaled="0"/>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sp>
        <p:nvSpPr>
          <p:cNvPr id="47" name="Google Shape;47;p1"/>
          <p:cNvSpPr txBox="1"/>
          <p:nvPr>
            <p:ph type="title"/>
          </p:nvPr>
        </p:nvSpPr>
        <p:spPr>
          <a:xfrm>
            <a:off x="856060" y="463889"/>
            <a:ext cx="7429500" cy="11088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lt1"/>
              </a:buClr>
              <a:buSzPts val="2700"/>
              <a:buFont typeface="Twentieth Century"/>
              <a:buNone/>
              <a:defRPr b="0" i="0" sz="2700" u="none" cap="none" strike="noStrike">
                <a:solidFill>
                  <a:schemeClr val="lt1"/>
                </a:solidFill>
                <a:latin typeface="Twentieth Century"/>
                <a:ea typeface="Twentieth Century"/>
                <a:cs typeface="Twentieth Century"/>
                <a:sym typeface="Twentieth Century"/>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48" name="Google Shape;48;p1"/>
          <p:cNvSpPr txBox="1"/>
          <p:nvPr>
            <p:ph idx="1" type="body"/>
          </p:nvPr>
        </p:nvSpPr>
        <p:spPr>
          <a:xfrm>
            <a:off x="856059" y="1687115"/>
            <a:ext cx="7429500" cy="2656200"/>
          </a:xfrm>
          <a:prstGeom prst="rect">
            <a:avLst/>
          </a:prstGeom>
          <a:noFill/>
          <a:ln>
            <a:noFill/>
          </a:ln>
        </p:spPr>
        <p:txBody>
          <a:bodyPr anchorCtr="0" anchor="t" bIns="34275" lIns="68575" spcFirstLastPara="1" rIns="68575" wrap="square" tIns="34275">
            <a:noAutofit/>
          </a:bodyPr>
          <a:lstStyle>
            <a:lvl1pPr indent="-374650" lvl="0" marL="457200" marR="0" rtl="0" algn="l">
              <a:lnSpc>
                <a:spcPct val="120000"/>
              </a:lnSpc>
              <a:spcBef>
                <a:spcPts val="800"/>
              </a:spcBef>
              <a:spcAft>
                <a:spcPts val="0"/>
              </a:spcAft>
              <a:buClr>
                <a:schemeClr val="lt1"/>
              </a:buClr>
              <a:buSzPts val="2300"/>
              <a:buFont typeface="Arial"/>
              <a:buChar char="•"/>
              <a:defRPr b="0" i="0" sz="1800" u="none" cap="none" strike="noStrike">
                <a:solidFill>
                  <a:schemeClr val="lt1"/>
                </a:solidFill>
                <a:latin typeface="Twentieth Century"/>
                <a:ea typeface="Twentieth Century"/>
                <a:cs typeface="Twentieth Century"/>
                <a:sym typeface="Twentieth Century"/>
              </a:defRPr>
            </a:lvl1pPr>
            <a:lvl2pPr indent="-349250" lvl="1" marL="914400" marR="0" rtl="0" algn="l">
              <a:lnSpc>
                <a:spcPct val="120000"/>
              </a:lnSpc>
              <a:spcBef>
                <a:spcPts val="400"/>
              </a:spcBef>
              <a:spcAft>
                <a:spcPts val="0"/>
              </a:spcAft>
              <a:buClr>
                <a:schemeClr val="lt1"/>
              </a:buClr>
              <a:buSzPts val="1900"/>
              <a:buFont typeface="Arial"/>
              <a:buChar char="•"/>
              <a:defRPr b="0" i="0" sz="1500" u="none" cap="none" strike="noStrike">
                <a:solidFill>
                  <a:schemeClr val="lt1"/>
                </a:solidFill>
                <a:latin typeface="Twentieth Century"/>
                <a:ea typeface="Twentieth Century"/>
                <a:cs typeface="Twentieth Century"/>
                <a:sym typeface="Twentieth Century"/>
              </a:defRPr>
            </a:lvl2pPr>
            <a:lvl3pPr indent="-336550" lvl="2" marL="1371600" marR="0" rtl="0" algn="l">
              <a:lnSpc>
                <a:spcPct val="120000"/>
              </a:lnSpc>
              <a:spcBef>
                <a:spcPts val="400"/>
              </a:spcBef>
              <a:spcAft>
                <a:spcPts val="0"/>
              </a:spcAft>
              <a:buClr>
                <a:schemeClr val="lt1"/>
              </a:buClr>
              <a:buSzPts val="1700"/>
              <a:buFont typeface="Arial"/>
              <a:buChar char="•"/>
              <a:defRPr b="0" i="0" sz="1400" u="none" cap="none" strike="noStrike">
                <a:solidFill>
                  <a:schemeClr val="lt1"/>
                </a:solidFill>
                <a:latin typeface="Twentieth Century"/>
                <a:ea typeface="Twentieth Century"/>
                <a:cs typeface="Twentieth Century"/>
                <a:sym typeface="Twentieth Century"/>
              </a:defRPr>
            </a:lvl3pPr>
            <a:lvl4pPr indent="-323850" lvl="3" marL="1828800" marR="0" rtl="0" algn="l">
              <a:lnSpc>
                <a:spcPct val="120000"/>
              </a:lnSpc>
              <a:spcBef>
                <a:spcPts val="400"/>
              </a:spcBef>
              <a:spcAft>
                <a:spcPts val="0"/>
              </a:spcAft>
              <a:buClr>
                <a:schemeClr val="lt1"/>
              </a:buClr>
              <a:buSzPts val="1500"/>
              <a:buFont typeface="Arial"/>
              <a:buChar char="•"/>
              <a:defRPr b="0" i="0" sz="1200" u="none" cap="none" strike="noStrike">
                <a:solidFill>
                  <a:schemeClr val="lt1"/>
                </a:solidFill>
                <a:latin typeface="Twentieth Century"/>
                <a:ea typeface="Twentieth Century"/>
                <a:cs typeface="Twentieth Century"/>
                <a:sym typeface="Twentieth Century"/>
              </a:defRPr>
            </a:lvl4pPr>
            <a:lvl5pPr indent="-323850" lvl="4" marL="2286000" marR="0" rtl="0" algn="l">
              <a:lnSpc>
                <a:spcPct val="120000"/>
              </a:lnSpc>
              <a:spcBef>
                <a:spcPts val="400"/>
              </a:spcBef>
              <a:spcAft>
                <a:spcPts val="0"/>
              </a:spcAft>
              <a:buClr>
                <a:schemeClr val="lt1"/>
              </a:buClr>
              <a:buSzPts val="1500"/>
              <a:buFont typeface="Arial"/>
              <a:buChar char="•"/>
              <a:defRPr b="0" i="0" sz="1200" u="none" cap="none" strike="noStrike">
                <a:solidFill>
                  <a:schemeClr val="lt1"/>
                </a:solidFill>
                <a:latin typeface="Twentieth Century"/>
                <a:ea typeface="Twentieth Century"/>
                <a:cs typeface="Twentieth Century"/>
                <a:sym typeface="Twentieth Century"/>
              </a:defRPr>
            </a:lvl5pPr>
            <a:lvl6pPr indent="-311150" lvl="5" marL="2743200"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6pPr>
            <a:lvl7pPr indent="-311150" lvl="6" marL="3200400"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7pPr>
            <a:lvl8pPr indent="-311150" lvl="7" marL="3657600"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8pPr>
            <a:lvl9pPr indent="-311150" lvl="8" marL="4114800" marR="0" rtl="0" algn="l">
              <a:lnSpc>
                <a:spcPct val="120000"/>
              </a:lnSpc>
              <a:spcBef>
                <a:spcPts val="400"/>
              </a:spcBef>
              <a:spcAft>
                <a:spcPts val="0"/>
              </a:spcAft>
              <a:buClr>
                <a:schemeClr val="lt1"/>
              </a:buClr>
              <a:buSzPts val="1300"/>
              <a:buFont typeface="Arial"/>
              <a:buChar char="•"/>
              <a:defRPr b="0" i="0" sz="1100" u="none" cap="none" strike="noStrike">
                <a:solidFill>
                  <a:schemeClr val="lt1"/>
                </a:solidFill>
                <a:latin typeface="Twentieth Century"/>
                <a:ea typeface="Twentieth Century"/>
                <a:cs typeface="Twentieth Century"/>
                <a:sym typeface="Twentieth Century"/>
              </a:defRPr>
            </a:lvl9pPr>
          </a:lstStyle>
          <a:p/>
        </p:txBody>
      </p:sp>
      <p:sp>
        <p:nvSpPr>
          <p:cNvPr id="49" name="Google Shape;49;p1"/>
          <p:cNvSpPr txBox="1"/>
          <p:nvPr>
            <p:ph idx="10" type="dt"/>
          </p:nvPr>
        </p:nvSpPr>
        <p:spPr>
          <a:xfrm>
            <a:off x="5592691" y="4412457"/>
            <a:ext cx="2057400" cy="2739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80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9pPr>
          </a:lstStyle>
          <a:p/>
        </p:txBody>
      </p:sp>
      <p:sp>
        <p:nvSpPr>
          <p:cNvPr id="50" name="Google Shape;50;p1"/>
          <p:cNvSpPr txBox="1"/>
          <p:nvPr>
            <p:ph idx="11" type="ftr"/>
          </p:nvPr>
        </p:nvSpPr>
        <p:spPr>
          <a:xfrm>
            <a:off x="856058" y="4412456"/>
            <a:ext cx="4679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80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100"/>
              <a:buNone/>
              <a:defRPr b="0" i="0" sz="1400" u="none" cap="none" strike="noStrike">
                <a:solidFill>
                  <a:schemeClr val="lt1"/>
                </a:solidFill>
                <a:latin typeface="Twentieth Century"/>
                <a:ea typeface="Twentieth Century"/>
                <a:cs typeface="Twentieth Century"/>
                <a:sym typeface="Twentieth Century"/>
              </a:defRPr>
            </a:lvl9pPr>
          </a:lstStyle>
          <a:p/>
        </p:txBody>
      </p:sp>
      <p:sp>
        <p:nvSpPr>
          <p:cNvPr id="51" name="Google Shape;51;p1"/>
          <p:cNvSpPr txBox="1"/>
          <p:nvPr>
            <p:ph idx="12" type="sldNum"/>
          </p:nvPr>
        </p:nvSpPr>
        <p:spPr>
          <a:xfrm>
            <a:off x="7707241" y="4412455"/>
            <a:ext cx="578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800" u="none" cap="none" strike="noStrike">
                <a:solidFill>
                  <a:schemeClr val="lt1"/>
                </a:solidFill>
                <a:latin typeface="Twentieth Century"/>
                <a:ea typeface="Twentieth Century"/>
                <a:cs typeface="Twentieth Century"/>
                <a:sym typeface="Twentieth Century"/>
              </a:defRPr>
            </a:lvl1pPr>
            <a:lvl2pPr indent="0" lvl="1" marL="0" marR="0" rtl="0" algn="r">
              <a:spcBef>
                <a:spcPts val="0"/>
              </a:spcBef>
              <a:buNone/>
              <a:defRPr b="0" i="0" sz="800" u="none" cap="none" strike="noStrike">
                <a:solidFill>
                  <a:schemeClr val="lt1"/>
                </a:solidFill>
                <a:latin typeface="Twentieth Century"/>
                <a:ea typeface="Twentieth Century"/>
                <a:cs typeface="Twentieth Century"/>
                <a:sym typeface="Twentieth Century"/>
              </a:defRPr>
            </a:lvl2pPr>
            <a:lvl3pPr indent="0" lvl="2" marL="0" marR="0" rtl="0" algn="r">
              <a:spcBef>
                <a:spcPts val="0"/>
              </a:spcBef>
              <a:buNone/>
              <a:defRPr b="0" i="0" sz="800" u="none" cap="none" strike="noStrike">
                <a:solidFill>
                  <a:schemeClr val="lt1"/>
                </a:solidFill>
                <a:latin typeface="Twentieth Century"/>
                <a:ea typeface="Twentieth Century"/>
                <a:cs typeface="Twentieth Century"/>
                <a:sym typeface="Twentieth Century"/>
              </a:defRPr>
            </a:lvl3pPr>
            <a:lvl4pPr indent="0" lvl="3" marL="0" marR="0" rtl="0" algn="r">
              <a:spcBef>
                <a:spcPts val="0"/>
              </a:spcBef>
              <a:buNone/>
              <a:defRPr b="0" i="0" sz="800" u="none" cap="none" strike="noStrike">
                <a:solidFill>
                  <a:schemeClr val="lt1"/>
                </a:solidFill>
                <a:latin typeface="Twentieth Century"/>
                <a:ea typeface="Twentieth Century"/>
                <a:cs typeface="Twentieth Century"/>
                <a:sym typeface="Twentieth Century"/>
              </a:defRPr>
            </a:lvl4pPr>
            <a:lvl5pPr indent="0" lvl="4" marL="0" marR="0" rtl="0" algn="r">
              <a:spcBef>
                <a:spcPts val="0"/>
              </a:spcBef>
              <a:buNone/>
              <a:defRPr b="0" i="0" sz="800" u="none" cap="none" strike="noStrike">
                <a:solidFill>
                  <a:schemeClr val="lt1"/>
                </a:solidFill>
                <a:latin typeface="Twentieth Century"/>
                <a:ea typeface="Twentieth Century"/>
                <a:cs typeface="Twentieth Century"/>
                <a:sym typeface="Twentieth Century"/>
              </a:defRPr>
            </a:lvl5pPr>
            <a:lvl6pPr indent="0" lvl="5" marL="0" marR="0" rtl="0" algn="r">
              <a:spcBef>
                <a:spcPts val="0"/>
              </a:spcBef>
              <a:buNone/>
              <a:defRPr b="0" i="0" sz="800" u="none" cap="none" strike="noStrike">
                <a:solidFill>
                  <a:schemeClr val="lt1"/>
                </a:solidFill>
                <a:latin typeface="Twentieth Century"/>
                <a:ea typeface="Twentieth Century"/>
                <a:cs typeface="Twentieth Century"/>
                <a:sym typeface="Twentieth Century"/>
              </a:defRPr>
            </a:lvl6pPr>
            <a:lvl7pPr indent="0" lvl="6" marL="0" marR="0" rtl="0" algn="r">
              <a:spcBef>
                <a:spcPts val="0"/>
              </a:spcBef>
              <a:buNone/>
              <a:defRPr b="0" i="0" sz="800" u="none" cap="none" strike="noStrike">
                <a:solidFill>
                  <a:schemeClr val="lt1"/>
                </a:solidFill>
                <a:latin typeface="Twentieth Century"/>
                <a:ea typeface="Twentieth Century"/>
                <a:cs typeface="Twentieth Century"/>
                <a:sym typeface="Twentieth Century"/>
              </a:defRPr>
            </a:lvl7pPr>
            <a:lvl8pPr indent="0" lvl="7" marL="0" marR="0" rtl="0" algn="r">
              <a:spcBef>
                <a:spcPts val="0"/>
              </a:spcBef>
              <a:buNone/>
              <a:defRPr b="0" i="0" sz="800" u="none" cap="none" strike="noStrike">
                <a:solidFill>
                  <a:schemeClr val="lt1"/>
                </a:solidFill>
                <a:latin typeface="Twentieth Century"/>
                <a:ea typeface="Twentieth Century"/>
                <a:cs typeface="Twentieth Century"/>
                <a:sym typeface="Twentieth Century"/>
              </a:defRPr>
            </a:lvl8pPr>
            <a:lvl9pPr indent="0" lvl="8" marL="0" marR="0" rtl="0" algn="r">
              <a:spcBef>
                <a:spcPts val="0"/>
              </a:spcBef>
              <a:buNone/>
              <a:defRPr b="0" i="0" sz="80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11.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0"/>
          <p:cNvSpPr txBox="1"/>
          <p:nvPr>
            <p:ph type="ctrTitle"/>
          </p:nvPr>
        </p:nvSpPr>
        <p:spPr>
          <a:xfrm>
            <a:off x="1282150" y="401450"/>
            <a:ext cx="6593700" cy="1975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Collaborative Visualization for Solar System Treks (CVSST)</a:t>
            </a:r>
            <a:endParaRPr/>
          </a:p>
          <a:p>
            <a:pPr indent="0" lvl="0" marL="0" rtl="0" algn="l">
              <a:spcBef>
                <a:spcPts val="0"/>
              </a:spcBef>
              <a:spcAft>
                <a:spcPts val="0"/>
              </a:spcAft>
              <a:buNone/>
            </a:pPr>
            <a:r>
              <a:t/>
            </a:r>
            <a:endParaRPr sz="2500"/>
          </a:p>
          <a:p>
            <a:pPr indent="0" lvl="0" marL="0" rtl="0" algn="l">
              <a:spcBef>
                <a:spcPts val="0"/>
              </a:spcBef>
              <a:spcAft>
                <a:spcPts val="0"/>
              </a:spcAft>
              <a:buNone/>
            </a:pPr>
            <a:r>
              <a:rPr lang="en" sz="2200"/>
              <a:t>Senior Design 2020-2021</a:t>
            </a:r>
            <a:endParaRPr sz="2200"/>
          </a:p>
        </p:txBody>
      </p:sp>
      <p:sp>
        <p:nvSpPr>
          <p:cNvPr id="239" name="Google Shape;239;p20"/>
          <p:cNvSpPr txBox="1"/>
          <p:nvPr>
            <p:ph idx="1" type="subTitle"/>
          </p:nvPr>
        </p:nvSpPr>
        <p:spPr>
          <a:xfrm>
            <a:off x="1275150" y="2502901"/>
            <a:ext cx="6593700" cy="9825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solidFill>
                  <a:schemeClr val="lt1"/>
                </a:solidFill>
              </a:rPr>
              <a:t>Presented by: </a:t>
            </a:r>
            <a:r>
              <a:rPr lang="en">
                <a:solidFill>
                  <a:schemeClr val="lt1"/>
                </a:solidFill>
              </a:rPr>
              <a:t>Montague La France, Stanley Do, Abdullah Alshebly, Christopher Smallwood, Jose Garcia, Johnny Lee, Odasys Soberanes, David Tang, Zipeng Guo, Miguel Sanchez</a:t>
            </a:r>
            <a:endParaRPr>
              <a:solidFill>
                <a:schemeClr val="lt1"/>
              </a:solidFill>
            </a:endParaRPr>
          </a:p>
        </p:txBody>
      </p:sp>
      <p:sp>
        <p:nvSpPr>
          <p:cNvPr id="240" name="Google Shape;240;p20"/>
          <p:cNvSpPr txBox="1"/>
          <p:nvPr/>
        </p:nvSpPr>
        <p:spPr>
          <a:xfrm>
            <a:off x="1275150" y="3611050"/>
            <a:ext cx="6593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lt1"/>
                </a:solidFill>
                <a:latin typeface="Twentieth Century"/>
                <a:ea typeface="Twentieth Century"/>
                <a:cs typeface="Twentieth Century"/>
                <a:sym typeface="Twentieth Century"/>
              </a:rPr>
              <a:t>Project Advisor: Dr. David Krum</a:t>
            </a:r>
            <a:endParaRPr sz="1500">
              <a:solidFill>
                <a:schemeClr val="lt1"/>
              </a:solidFill>
              <a:latin typeface="Twentieth Century"/>
              <a:ea typeface="Twentieth Century"/>
              <a:cs typeface="Twentieth Century"/>
              <a:sym typeface="Twentieth Century"/>
            </a:endParaRPr>
          </a:p>
          <a:p>
            <a:pPr indent="0" lvl="0" marL="0" rtl="0" algn="l">
              <a:spcBef>
                <a:spcPts val="0"/>
              </a:spcBef>
              <a:spcAft>
                <a:spcPts val="0"/>
              </a:spcAft>
              <a:buNone/>
            </a:pPr>
            <a:r>
              <a:rPr lang="en" sz="1500">
                <a:solidFill>
                  <a:schemeClr val="lt1"/>
                </a:solidFill>
                <a:latin typeface="Twentieth Century"/>
                <a:ea typeface="Twentieth Century"/>
                <a:cs typeface="Twentieth Century"/>
                <a:sym typeface="Twentieth Century"/>
              </a:rPr>
              <a:t>Liaison: Emily Law</a:t>
            </a:r>
            <a:endParaRPr sz="15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Project Planning: Communication</a:t>
            </a:r>
            <a:endParaRPr/>
          </a:p>
        </p:txBody>
      </p:sp>
      <p:sp>
        <p:nvSpPr>
          <p:cNvPr id="312" name="Google Shape;312;p29"/>
          <p:cNvSpPr txBox="1"/>
          <p:nvPr/>
        </p:nvSpPr>
        <p:spPr>
          <a:xfrm>
            <a:off x="6208375" y="4706175"/>
            <a:ext cx="26238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Christopher Smallwood</a:t>
            </a:r>
            <a:endParaRPr sz="1800">
              <a:solidFill>
                <a:schemeClr val="lt1"/>
              </a:solidFill>
              <a:latin typeface="Twentieth Century"/>
              <a:ea typeface="Twentieth Century"/>
              <a:cs typeface="Twentieth Century"/>
              <a:sym typeface="Twentieth Century"/>
            </a:endParaRPr>
          </a:p>
        </p:txBody>
      </p:sp>
      <p:grpSp>
        <p:nvGrpSpPr>
          <p:cNvPr id="313" name="Google Shape;313;p29"/>
          <p:cNvGrpSpPr/>
          <p:nvPr/>
        </p:nvGrpSpPr>
        <p:grpSpPr>
          <a:xfrm>
            <a:off x="311690" y="1201375"/>
            <a:ext cx="4753481" cy="3855800"/>
            <a:chOff x="662015" y="327550"/>
            <a:chExt cx="4753481" cy="3855800"/>
          </a:xfrm>
        </p:grpSpPr>
        <p:grpSp>
          <p:nvGrpSpPr>
            <p:cNvPr id="314" name="Google Shape;314;p29"/>
            <p:cNvGrpSpPr/>
            <p:nvPr/>
          </p:nvGrpSpPr>
          <p:grpSpPr>
            <a:xfrm>
              <a:off x="1306275" y="523875"/>
              <a:ext cx="3175200" cy="3175200"/>
              <a:chOff x="2820225" y="891450"/>
              <a:chExt cx="3175200" cy="3175200"/>
            </a:xfrm>
          </p:grpSpPr>
          <p:sp>
            <p:nvSpPr>
              <p:cNvPr id="315" name="Google Shape;315;p29"/>
              <p:cNvSpPr/>
              <p:nvPr/>
            </p:nvSpPr>
            <p:spPr>
              <a:xfrm rot="10800000">
                <a:off x="2820225" y="891450"/>
                <a:ext cx="3175200" cy="3175200"/>
              </a:xfrm>
              <a:prstGeom prst="blockArc">
                <a:avLst>
                  <a:gd fmla="val 5399801" name="adj1"/>
                  <a:gd fmla="val 3012680" name="adj2"/>
                  <a:gd fmla="val 6939" name="adj3"/>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9"/>
              <p:cNvSpPr/>
              <p:nvPr/>
            </p:nvSpPr>
            <p:spPr>
              <a:xfrm rot="10800000">
                <a:off x="3175023" y="1179900"/>
                <a:ext cx="450600" cy="450600"/>
              </a:xfrm>
              <a:prstGeom prst="rtTriangle">
                <a:avLst/>
              </a:pr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29"/>
            <p:cNvGrpSpPr/>
            <p:nvPr/>
          </p:nvGrpSpPr>
          <p:grpSpPr>
            <a:xfrm>
              <a:off x="2227726" y="3268650"/>
              <a:ext cx="1565719" cy="914700"/>
              <a:chOff x="5130375" y="2422675"/>
              <a:chExt cx="1332300" cy="914700"/>
            </a:xfrm>
          </p:grpSpPr>
          <p:sp>
            <p:nvSpPr>
              <p:cNvPr id="318" name="Google Shape;318;p29"/>
              <p:cNvSpPr/>
              <p:nvPr/>
            </p:nvSpPr>
            <p:spPr>
              <a:xfrm>
                <a:off x="5130375" y="2707675"/>
                <a:ext cx="1332300" cy="629700"/>
              </a:xfrm>
              <a:prstGeom prst="rect">
                <a:avLst/>
              </a:prstGeom>
              <a:solidFill>
                <a:srgbClr val="1B786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 Restates events of the Liaison Meeting</a:t>
                </a:r>
                <a:endParaRPr sz="800">
                  <a:solidFill>
                    <a:srgbClr val="FFFFFF"/>
                  </a:solidFill>
                  <a:latin typeface="Roboto"/>
                  <a:ea typeface="Roboto"/>
                  <a:cs typeface="Roboto"/>
                  <a:sym typeface="Roboto"/>
                </a:endParaRPr>
              </a:p>
              <a:p>
                <a:pPr indent="0" lvl="0" marL="0" rtl="0" algn="l">
                  <a:spcBef>
                    <a:spcPts val="0"/>
                  </a:spcBef>
                  <a:spcAft>
                    <a:spcPts val="0"/>
                  </a:spcAft>
                  <a:buNone/>
                </a:pPr>
                <a:r>
                  <a:rPr lang="en" sz="800">
                    <a:solidFill>
                      <a:srgbClr val="FFFFFF"/>
                    </a:solidFill>
                    <a:latin typeface="Roboto"/>
                    <a:ea typeface="Roboto"/>
                    <a:cs typeface="Roboto"/>
                    <a:sym typeface="Roboto"/>
                  </a:rPr>
                  <a:t>- Schedule Meetings</a:t>
                </a:r>
                <a:endParaRPr sz="800">
                  <a:solidFill>
                    <a:srgbClr val="FFFFFF"/>
                  </a:solidFill>
                  <a:latin typeface="Roboto"/>
                  <a:ea typeface="Roboto"/>
                  <a:cs typeface="Roboto"/>
                  <a:sym typeface="Roboto"/>
                </a:endParaRPr>
              </a:p>
              <a:p>
                <a:pPr indent="0" lvl="0" marL="0" rtl="0" algn="l">
                  <a:spcBef>
                    <a:spcPts val="0"/>
                  </a:spcBef>
                  <a:spcAft>
                    <a:spcPts val="0"/>
                  </a:spcAft>
                  <a:buNone/>
                </a:pPr>
                <a:r>
                  <a:rPr lang="en" sz="800">
                    <a:solidFill>
                      <a:srgbClr val="FFFFFF"/>
                    </a:solidFill>
                    <a:latin typeface="Roboto"/>
                    <a:ea typeface="Roboto"/>
                    <a:cs typeface="Roboto"/>
                    <a:sym typeface="Roboto"/>
                  </a:rPr>
                  <a:t>- Documentation Delivery</a:t>
                </a:r>
                <a:endParaRPr sz="800">
                  <a:solidFill>
                    <a:srgbClr val="FFFFFF"/>
                  </a:solidFill>
                  <a:latin typeface="Roboto"/>
                  <a:ea typeface="Roboto"/>
                  <a:cs typeface="Roboto"/>
                  <a:sym typeface="Roboto"/>
                </a:endParaRPr>
              </a:p>
            </p:txBody>
          </p:sp>
          <p:sp>
            <p:nvSpPr>
              <p:cNvPr id="319" name="Google Shape;319;p29"/>
              <p:cNvSpPr/>
              <p:nvPr/>
            </p:nvSpPr>
            <p:spPr>
              <a:xfrm>
                <a:off x="5130375" y="2422675"/>
                <a:ext cx="1332300" cy="285000"/>
              </a:xfrm>
              <a:prstGeom prst="round1Rect">
                <a:avLst>
                  <a:gd fmla="val 50000" name="adj"/>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Briefing Email</a:t>
                </a:r>
                <a:endParaRPr sz="800">
                  <a:solidFill>
                    <a:srgbClr val="FFFFFF"/>
                  </a:solidFill>
                </a:endParaRPr>
              </a:p>
            </p:txBody>
          </p:sp>
        </p:grpSp>
        <p:grpSp>
          <p:nvGrpSpPr>
            <p:cNvPr id="320" name="Google Shape;320;p29"/>
            <p:cNvGrpSpPr/>
            <p:nvPr/>
          </p:nvGrpSpPr>
          <p:grpSpPr>
            <a:xfrm>
              <a:off x="2284058" y="327550"/>
              <a:ext cx="1565719" cy="914700"/>
              <a:chOff x="3798075" y="709250"/>
              <a:chExt cx="1332300" cy="914700"/>
            </a:xfrm>
          </p:grpSpPr>
          <p:sp>
            <p:nvSpPr>
              <p:cNvPr id="321" name="Google Shape;321;p29"/>
              <p:cNvSpPr/>
              <p:nvPr/>
            </p:nvSpPr>
            <p:spPr>
              <a:xfrm>
                <a:off x="3798075" y="994250"/>
                <a:ext cx="1332300" cy="629700"/>
              </a:xfrm>
              <a:prstGeom prst="rect">
                <a:avLst/>
              </a:prstGeom>
              <a:solidFill>
                <a:srgbClr val="1B786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 Accomplishments</a:t>
                </a:r>
                <a:endParaRPr sz="800">
                  <a:solidFill>
                    <a:srgbClr val="FFFFFF"/>
                  </a:solidFill>
                  <a:latin typeface="Roboto"/>
                  <a:ea typeface="Roboto"/>
                  <a:cs typeface="Roboto"/>
                  <a:sym typeface="Roboto"/>
                </a:endParaRPr>
              </a:p>
              <a:p>
                <a:pPr indent="0" lvl="0" marL="0" rtl="0" algn="l">
                  <a:spcBef>
                    <a:spcPts val="0"/>
                  </a:spcBef>
                  <a:spcAft>
                    <a:spcPts val="0"/>
                  </a:spcAft>
                  <a:buNone/>
                </a:pPr>
                <a:r>
                  <a:rPr lang="en" sz="800">
                    <a:solidFill>
                      <a:srgbClr val="FFFFFF"/>
                    </a:solidFill>
                    <a:latin typeface="Roboto"/>
                    <a:ea typeface="Roboto"/>
                    <a:cs typeface="Roboto"/>
                    <a:sym typeface="Roboto"/>
                  </a:rPr>
                  <a:t>- Action Items for the team</a:t>
                </a:r>
                <a:endParaRPr sz="800">
                  <a:solidFill>
                    <a:srgbClr val="FFFFFF"/>
                  </a:solidFill>
                  <a:latin typeface="Roboto"/>
                  <a:ea typeface="Roboto"/>
                  <a:cs typeface="Roboto"/>
                  <a:sym typeface="Roboto"/>
                </a:endParaRPr>
              </a:p>
              <a:p>
                <a:pPr indent="0" lvl="0" marL="0" rtl="0" algn="l">
                  <a:spcBef>
                    <a:spcPts val="0"/>
                  </a:spcBef>
                  <a:spcAft>
                    <a:spcPts val="0"/>
                  </a:spcAft>
                  <a:buNone/>
                </a:pPr>
                <a:r>
                  <a:rPr lang="en" sz="800">
                    <a:solidFill>
                      <a:srgbClr val="FFFFFF"/>
                    </a:solidFill>
                    <a:latin typeface="Roboto"/>
                    <a:ea typeface="Roboto"/>
                    <a:cs typeface="Roboto"/>
                    <a:sym typeface="Roboto"/>
                  </a:rPr>
                  <a:t>- Events</a:t>
                </a:r>
                <a:endParaRPr sz="800">
                  <a:solidFill>
                    <a:srgbClr val="FFFFFF"/>
                  </a:solidFill>
                  <a:latin typeface="Roboto"/>
                  <a:ea typeface="Roboto"/>
                  <a:cs typeface="Roboto"/>
                  <a:sym typeface="Roboto"/>
                </a:endParaRPr>
              </a:p>
            </p:txBody>
          </p:sp>
          <p:sp>
            <p:nvSpPr>
              <p:cNvPr id="322" name="Google Shape;322;p29"/>
              <p:cNvSpPr/>
              <p:nvPr/>
            </p:nvSpPr>
            <p:spPr>
              <a:xfrm>
                <a:off x="3798075" y="709250"/>
                <a:ext cx="1332300" cy="285000"/>
              </a:xfrm>
              <a:prstGeom prst="round1Rect">
                <a:avLst>
                  <a:gd fmla="val 50000" name="adj"/>
                </a:avLst>
              </a:pr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Team Meeting</a:t>
                </a:r>
                <a:endParaRPr sz="800">
                  <a:solidFill>
                    <a:srgbClr val="FFFFFF"/>
                  </a:solidFill>
                </a:endParaRPr>
              </a:p>
            </p:txBody>
          </p:sp>
        </p:grpSp>
        <p:grpSp>
          <p:nvGrpSpPr>
            <p:cNvPr id="323" name="Google Shape;323;p29"/>
            <p:cNvGrpSpPr/>
            <p:nvPr/>
          </p:nvGrpSpPr>
          <p:grpSpPr>
            <a:xfrm>
              <a:off x="662015" y="1746825"/>
              <a:ext cx="1565719" cy="914700"/>
              <a:chOff x="2465775" y="2422675"/>
              <a:chExt cx="1332300" cy="914700"/>
            </a:xfrm>
          </p:grpSpPr>
          <p:sp>
            <p:nvSpPr>
              <p:cNvPr id="324" name="Google Shape;324;p29"/>
              <p:cNvSpPr/>
              <p:nvPr/>
            </p:nvSpPr>
            <p:spPr>
              <a:xfrm>
                <a:off x="2465775" y="2707675"/>
                <a:ext cx="1332300" cy="629700"/>
              </a:xfrm>
              <a:prstGeom prst="rect">
                <a:avLst/>
              </a:prstGeom>
              <a:solidFill>
                <a:srgbClr val="1B786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 Work on Action Items</a:t>
                </a:r>
                <a:endParaRPr sz="800">
                  <a:solidFill>
                    <a:srgbClr val="FFFFFF"/>
                  </a:solidFill>
                  <a:latin typeface="Roboto"/>
                  <a:ea typeface="Roboto"/>
                  <a:cs typeface="Roboto"/>
                  <a:sym typeface="Roboto"/>
                </a:endParaRPr>
              </a:p>
              <a:p>
                <a:pPr indent="0" lvl="0" marL="0" rtl="0" algn="l">
                  <a:spcBef>
                    <a:spcPts val="0"/>
                  </a:spcBef>
                  <a:spcAft>
                    <a:spcPts val="0"/>
                  </a:spcAft>
                  <a:buNone/>
                </a:pPr>
                <a:r>
                  <a:rPr lang="en" sz="800">
                    <a:solidFill>
                      <a:srgbClr val="FFFFFF"/>
                    </a:solidFill>
                    <a:latin typeface="Roboto"/>
                    <a:ea typeface="Roboto"/>
                    <a:cs typeface="Roboto"/>
                    <a:sym typeface="Roboto"/>
                  </a:rPr>
                  <a:t>- Contact Resources</a:t>
                </a:r>
                <a:endParaRPr sz="800">
                  <a:solidFill>
                    <a:srgbClr val="FFFFFF"/>
                  </a:solidFill>
                  <a:latin typeface="Roboto"/>
                  <a:ea typeface="Roboto"/>
                  <a:cs typeface="Roboto"/>
                  <a:sym typeface="Roboto"/>
                </a:endParaRPr>
              </a:p>
              <a:p>
                <a:pPr indent="0" lvl="0" marL="0" rtl="0" algn="l">
                  <a:spcBef>
                    <a:spcPts val="0"/>
                  </a:spcBef>
                  <a:spcAft>
                    <a:spcPts val="0"/>
                  </a:spcAft>
                  <a:buNone/>
                </a:pPr>
                <a:r>
                  <a:rPr lang="en" sz="800">
                    <a:solidFill>
                      <a:srgbClr val="FFFFFF"/>
                    </a:solidFill>
                    <a:latin typeface="Roboto"/>
                    <a:ea typeface="Roboto"/>
                    <a:cs typeface="Roboto"/>
                    <a:sym typeface="Roboto"/>
                  </a:rPr>
                  <a:t>- Update Deliverables</a:t>
                </a:r>
                <a:endParaRPr sz="800">
                  <a:solidFill>
                    <a:srgbClr val="FFFFFF"/>
                  </a:solidFill>
                  <a:latin typeface="Roboto"/>
                  <a:ea typeface="Roboto"/>
                  <a:cs typeface="Roboto"/>
                  <a:sym typeface="Roboto"/>
                </a:endParaRPr>
              </a:p>
            </p:txBody>
          </p:sp>
          <p:sp>
            <p:nvSpPr>
              <p:cNvPr id="325" name="Google Shape;325;p29"/>
              <p:cNvSpPr/>
              <p:nvPr/>
            </p:nvSpPr>
            <p:spPr>
              <a:xfrm>
                <a:off x="2465775" y="2422675"/>
                <a:ext cx="1332300" cy="285000"/>
              </a:xfrm>
              <a:prstGeom prst="round1Rect">
                <a:avLst>
                  <a:gd fmla="val 50000" name="adj"/>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Time Between Meetings</a:t>
                </a:r>
                <a:endParaRPr sz="800">
                  <a:solidFill>
                    <a:srgbClr val="FFFFFF"/>
                  </a:solidFill>
                </a:endParaRPr>
              </a:p>
            </p:txBody>
          </p:sp>
        </p:grpSp>
        <p:grpSp>
          <p:nvGrpSpPr>
            <p:cNvPr id="326" name="Google Shape;326;p29"/>
            <p:cNvGrpSpPr/>
            <p:nvPr/>
          </p:nvGrpSpPr>
          <p:grpSpPr>
            <a:xfrm>
              <a:off x="3849777" y="1746825"/>
              <a:ext cx="1565719" cy="914700"/>
              <a:chOff x="5130375" y="2422675"/>
              <a:chExt cx="1332300" cy="914700"/>
            </a:xfrm>
          </p:grpSpPr>
          <p:sp>
            <p:nvSpPr>
              <p:cNvPr id="327" name="Google Shape;327;p29"/>
              <p:cNvSpPr/>
              <p:nvPr/>
            </p:nvSpPr>
            <p:spPr>
              <a:xfrm>
                <a:off x="5130375" y="2707675"/>
                <a:ext cx="1332300" cy="629700"/>
              </a:xfrm>
              <a:prstGeom prst="rect">
                <a:avLst/>
              </a:prstGeom>
              <a:solidFill>
                <a:srgbClr val="1B786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 Relay Team Meeting</a:t>
                </a:r>
                <a:endParaRPr sz="800">
                  <a:solidFill>
                    <a:srgbClr val="FFFFFF"/>
                  </a:solidFill>
                  <a:latin typeface="Roboto"/>
                  <a:ea typeface="Roboto"/>
                  <a:cs typeface="Roboto"/>
                  <a:sym typeface="Roboto"/>
                </a:endParaRPr>
              </a:p>
              <a:p>
                <a:pPr indent="0" lvl="0" marL="0" rtl="0" algn="l">
                  <a:spcBef>
                    <a:spcPts val="0"/>
                  </a:spcBef>
                  <a:spcAft>
                    <a:spcPts val="0"/>
                  </a:spcAft>
                  <a:buNone/>
                </a:pPr>
                <a:r>
                  <a:rPr lang="en" sz="800">
                    <a:solidFill>
                      <a:srgbClr val="FFFFFF"/>
                    </a:solidFill>
                    <a:latin typeface="Roboto"/>
                    <a:ea typeface="Roboto"/>
                    <a:cs typeface="Roboto"/>
                    <a:sym typeface="Roboto"/>
                  </a:rPr>
                  <a:t>- Discuss Ideas</a:t>
                </a:r>
                <a:endParaRPr sz="800">
                  <a:solidFill>
                    <a:srgbClr val="FFFFFF"/>
                  </a:solidFill>
                  <a:latin typeface="Roboto"/>
                  <a:ea typeface="Roboto"/>
                  <a:cs typeface="Roboto"/>
                  <a:sym typeface="Roboto"/>
                </a:endParaRPr>
              </a:p>
              <a:p>
                <a:pPr indent="0" lvl="0" marL="0" rtl="0" algn="l">
                  <a:spcBef>
                    <a:spcPts val="0"/>
                  </a:spcBef>
                  <a:spcAft>
                    <a:spcPts val="0"/>
                  </a:spcAft>
                  <a:buNone/>
                </a:pPr>
                <a:r>
                  <a:rPr lang="en" sz="800">
                    <a:solidFill>
                      <a:srgbClr val="FFFFFF"/>
                    </a:solidFill>
                    <a:latin typeface="Roboto"/>
                    <a:ea typeface="Roboto"/>
                    <a:cs typeface="Roboto"/>
                    <a:sym typeface="Roboto"/>
                  </a:rPr>
                  <a:t>- Address Concerns</a:t>
                </a:r>
                <a:endParaRPr sz="800">
                  <a:solidFill>
                    <a:srgbClr val="FFFFFF"/>
                  </a:solidFill>
                  <a:latin typeface="Roboto"/>
                  <a:ea typeface="Roboto"/>
                  <a:cs typeface="Roboto"/>
                  <a:sym typeface="Roboto"/>
                </a:endParaRPr>
              </a:p>
              <a:p>
                <a:pPr indent="0" lvl="0" marL="0" rtl="0" algn="l">
                  <a:spcBef>
                    <a:spcPts val="0"/>
                  </a:spcBef>
                  <a:spcAft>
                    <a:spcPts val="0"/>
                  </a:spcAft>
                  <a:buNone/>
                </a:pPr>
                <a:r>
                  <a:rPr lang="en" sz="800">
                    <a:solidFill>
                      <a:srgbClr val="FFFFFF"/>
                    </a:solidFill>
                    <a:latin typeface="Roboto"/>
                    <a:ea typeface="Roboto"/>
                    <a:cs typeface="Roboto"/>
                    <a:sym typeface="Roboto"/>
                  </a:rPr>
                  <a:t>- Action Items for the Liaisons</a:t>
                </a:r>
                <a:endParaRPr sz="800">
                  <a:solidFill>
                    <a:srgbClr val="FFFFFF"/>
                  </a:solidFill>
                  <a:latin typeface="Roboto"/>
                  <a:ea typeface="Roboto"/>
                  <a:cs typeface="Roboto"/>
                  <a:sym typeface="Roboto"/>
                </a:endParaRPr>
              </a:p>
            </p:txBody>
          </p:sp>
          <p:sp>
            <p:nvSpPr>
              <p:cNvPr id="328" name="Google Shape;328;p29"/>
              <p:cNvSpPr/>
              <p:nvPr/>
            </p:nvSpPr>
            <p:spPr>
              <a:xfrm>
                <a:off x="5130375" y="2422675"/>
                <a:ext cx="1332300" cy="285000"/>
              </a:xfrm>
              <a:prstGeom prst="round1Rect">
                <a:avLst>
                  <a:gd fmla="val 50000" name="adj"/>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Roboto"/>
                    <a:ea typeface="Roboto"/>
                    <a:cs typeface="Roboto"/>
                    <a:sym typeface="Roboto"/>
                  </a:rPr>
                  <a:t>Liaison Meeting</a:t>
                </a:r>
                <a:endParaRPr sz="800">
                  <a:solidFill>
                    <a:srgbClr val="FFFFFF"/>
                  </a:solidFill>
                </a:endParaRPr>
              </a:p>
            </p:txBody>
          </p:sp>
        </p:grpSp>
      </p:grpSp>
      <p:sp>
        <p:nvSpPr>
          <p:cNvPr id="329" name="Google Shape;329;p29"/>
          <p:cNvSpPr txBox="1"/>
          <p:nvPr/>
        </p:nvSpPr>
        <p:spPr>
          <a:xfrm rot="924663">
            <a:off x="5804612" y="1432798"/>
            <a:ext cx="2774873" cy="227792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3400">
                <a:solidFill>
                  <a:srgbClr val="D9D9D9"/>
                </a:solidFill>
                <a:latin typeface="Lobster"/>
                <a:ea typeface="Lobster"/>
                <a:cs typeface="Lobster"/>
                <a:sym typeface="Lobster"/>
              </a:rPr>
              <a:t>Proper Prior Planning Prevents a Poor Performance</a:t>
            </a:r>
            <a:endParaRPr i="1" sz="3400">
              <a:solidFill>
                <a:srgbClr val="D9D9D9"/>
              </a:solidFill>
              <a:latin typeface="Lobster"/>
              <a:ea typeface="Lobster"/>
              <a:cs typeface="Lobster"/>
              <a:sym typeface="Lobst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0"/>
          <p:cNvSpPr txBox="1"/>
          <p:nvPr>
            <p:ph type="title"/>
          </p:nvPr>
        </p:nvSpPr>
        <p:spPr>
          <a:xfrm>
            <a:off x="343350" y="265375"/>
            <a:ext cx="8520600" cy="572700"/>
          </a:xfrm>
          <a:prstGeom prst="rect">
            <a:avLst/>
          </a:prstGeom>
        </p:spPr>
        <p:txBody>
          <a:bodyPr anchorCtr="0" anchor="ctr" bIns="34275" lIns="68575" spcFirstLastPara="1" rIns="68575" wrap="square" tIns="34275">
            <a:noAutofit/>
          </a:bodyPr>
          <a:lstStyle/>
          <a:p>
            <a:pPr indent="0" lvl="0" marL="0" rtl="0" algn="ctr">
              <a:lnSpc>
                <a:spcPct val="115000"/>
              </a:lnSpc>
              <a:spcBef>
                <a:spcPts val="1200"/>
              </a:spcBef>
              <a:spcAft>
                <a:spcPts val="0"/>
              </a:spcAft>
              <a:buNone/>
            </a:pPr>
            <a:r>
              <a:rPr lang="en" sz="2600">
                <a:solidFill>
                  <a:srgbClr val="FFFFFF"/>
                </a:solidFill>
              </a:rPr>
              <a:t>Virtual reality (VR)</a:t>
            </a:r>
            <a:endParaRPr sz="2600"/>
          </a:p>
        </p:txBody>
      </p:sp>
      <p:sp>
        <p:nvSpPr>
          <p:cNvPr id="335" name="Google Shape;335;p30"/>
          <p:cNvSpPr txBox="1"/>
          <p:nvPr>
            <p:ph idx="1" type="body"/>
          </p:nvPr>
        </p:nvSpPr>
        <p:spPr>
          <a:xfrm>
            <a:off x="0" y="838075"/>
            <a:ext cx="8753100" cy="30258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 </a:t>
            </a:r>
            <a:endParaRPr/>
          </a:p>
        </p:txBody>
      </p:sp>
      <p:sp>
        <p:nvSpPr>
          <p:cNvPr id="336" name="Google Shape;336;p30"/>
          <p:cNvSpPr txBox="1"/>
          <p:nvPr/>
        </p:nvSpPr>
        <p:spPr>
          <a:xfrm>
            <a:off x="6449475" y="4706175"/>
            <a:ext cx="21579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Abdullah Alshebly</a:t>
            </a:r>
            <a:endParaRPr sz="1800">
              <a:solidFill>
                <a:schemeClr val="lt1"/>
              </a:solidFill>
              <a:latin typeface="Twentieth Century"/>
              <a:ea typeface="Twentieth Century"/>
              <a:cs typeface="Twentieth Century"/>
              <a:sym typeface="Twentieth Century"/>
            </a:endParaRPr>
          </a:p>
        </p:txBody>
      </p:sp>
      <p:sp>
        <p:nvSpPr>
          <p:cNvPr id="337" name="Google Shape;337;p30"/>
          <p:cNvSpPr txBox="1"/>
          <p:nvPr/>
        </p:nvSpPr>
        <p:spPr>
          <a:xfrm>
            <a:off x="369900" y="1156850"/>
            <a:ext cx="6484800" cy="225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1800">
                <a:solidFill>
                  <a:srgbClr val="FFFFFF"/>
                </a:solidFill>
                <a:latin typeface="Twentieth Century"/>
                <a:ea typeface="Twentieth Century"/>
                <a:cs typeface="Twentieth Century"/>
                <a:sym typeface="Twentieth Century"/>
              </a:rPr>
              <a:t> What is Virtual reality (VR) ?</a:t>
            </a:r>
            <a:endParaRPr b="1" sz="2000">
              <a:solidFill>
                <a:srgbClr val="FFFFFF"/>
              </a:solidFill>
              <a:latin typeface="Twentieth Century"/>
              <a:ea typeface="Twentieth Century"/>
              <a:cs typeface="Twentieth Century"/>
              <a:sym typeface="Twentieth Century"/>
            </a:endParaRPr>
          </a:p>
          <a:p>
            <a:pPr indent="-323850" lvl="0" marL="457200" rtl="0" algn="l">
              <a:lnSpc>
                <a:spcPct val="115000"/>
              </a:lnSpc>
              <a:spcBef>
                <a:spcPts val="0"/>
              </a:spcBef>
              <a:spcAft>
                <a:spcPts val="0"/>
              </a:spcAft>
              <a:buClr>
                <a:srgbClr val="FFFFFF"/>
              </a:buClr>
              <a:buSzPts val="1500"/>
              <a:buFont typeface="Twentieth Century"/>
              <a:buChar char="●"/>
            </a:pPr>
            <a:r>
              <a:rPr lang="en" sz="1500">
                <a:solidFill>
                  <a:srgbClr val="FFFFFF"/>
                </a:solidFill>
                <a:latin typeface="Twentieth Century"/>
                <a:ea typeface="Twentieth Century"/>
                <a:cs typeface="Twentieth Century"/>
                <a:sym typeface="Twentieth Century"/>
              </a:rPr>
              <a:t>Virtual reality (VR) creates an immersive artificial world that can seem quite real.</a:t>
            </a:r>
            <a:endParaRPr sz="1500">
              <a:solidFill>
                <a:srgbClr val="FFFFFF"/>
              </a:solidFill>
              <a:latin typeface="Twentieth Century"/>
              <a:ea typeface="Twentieth Century"/>
              <a:cs typeface="Twentieth Century"/>
              <a:sym typeface="Twentieth Century"/>
            </a:endParaRPr>
          </a:p>
          <a:p>
            <a:pPr indent="-323850" lvl="0" marL="457200" rtl="0" algn="l">
              <a:lnSpc>
                <a:spcPct val="115000"/>
              </a:lnSpc>
              <a:spcBef>
                <a:spcPts val="0"/>
              </a:spcBef>
              <a:spcAft>
                <a:spcPts val="0"/>
              </a:spcAft>
              <a:buClr>
                <a:srgbClr val="FFFFFF"/>
              </a:buClr>
              <a:buSzPts val="1500"/>
              <a:buFont typeface="Twentieth Century"/>
              <a:buChar char="●"/>
            </a:pPr>
            <a:r>
              <a:rPr lang="en" sz="1500">
                <a:solidFill>
                  <a:srgbClr val="FFFFFF"/>
                </a:solidFill>
                <a:latin typeface="Twentieth Century"/>
                <a:ea typeface="Twentieth Century"/>
                <a:cs typeface="Twentieth Century"/>
                <a:sym typeface="Twentieth Century"/>
              </a:rPr>
              <a:t>Through a virtual reality viewer user can have full 360 view.</a:t>
            </a:r>
            <a:endParaRPr sz="1500">
              <a:solidFill>
                <a:srgbClr val="FFFFFF"/>
              </a:solidFill>
              <a:latin typeface="Twentieth Century"/>
              <a:ea typeface="Twentieth Century"/>
              <a:cs typeface="Twentieth Century"/>
              <a:sym typeface="Twentieth Century"/>
            </a:endParaRPr>
          </a:p>
          <a:p>
            <a:pPr indent="-336550" lvl="0" marL="457200" rtl="0" algn="l">
              <a:lnSpc>
                <a:spcPct val="115000"/>
              </a:lnSpc>
              <a:spcBef>
                <a:spcPts val="0"/>
              </a:spcBef>
              <a:spcAft>
                <a:spcPts val="0"/>
              </a:spcAft>
              <a:buClr>
                <a:srgbClr val="FFFFFF"/>
              </a:buClr>
              <a:buSzPts val="1700"/>
              <a:buFont typeface="Twentieth Century"/>
              <a:buChar char="●"/>
            </a:pPr>
            <a:r>
              <a:rPr lang="en" sz="1500">
                <a:solidFill>
                  <a:srgbClr val="FFFFFF"/>
                </a:solidFill>
                <a:latin typeface="Twentieth Century"/>
                <a:ea typeface="Twentieth Century"/>
                <a:cs typeface="Twentieth Century"/>
                <a:sym typeface="Twentieth Century"/>
              </a:rPr>
              <a:t>Virtual reality has many use-cases :</a:t>
            </a:r>
            <a:r>
              <a:rPr lang="en" sz="1500">
                <a:solidFill>
                  <a:schemeClr val="lt1"/>
                </a:solidFill>
                <a:latin typeface="Twentieth Century"/>
                <a:ea typeface="Twentieth Century"/>
                <a:cs typeface="Twentieth Century"/>
                <a:sym typeface="Twentieth Century"/>
              </a:rPr>
              <a:t> Entertainment, Gaming, educational, or  training too</a:t>
            </a:r>
            <a:r>
              <a:rPr lang="en">
                <a:solidFill>
                  <a:schemeClr val="lt1"/>
                </a:solidFill>
                <a:latin typeface="Twentieth Century"/>
                <a:ea typeface="Twentieth Century"/>
                <a:cs typeface="Twentieth Century"/>
                <a:sym typeface="Twentieth Century"/>
              </a:rPr>
              <a:t>l.</a:t>
            </a:r>
            <a:endParaRPr baseline="-25000">
              <a:solidFill>
                <a:schemeClr val="lt1"/>
              </a:solidFill>
              <a:latin typeface="Twentieth Century"/>
              <a:ea typeface="Twentieth Century"/>
              <a:cs typeface="Twentieth Century"/>
              <a:sym typeface="Twentieth Century"/>
            </a:endParaRPr>
          </a:p>
          <a:p>
            <a:pPr indent="0" lvl="0" marL="457200" rtl="0" algn="l">
              <a:lnSpc>
                <a:spcPct val="115000"/>
              </a:lnSpc>
              <a:spcBef>
                <a:spcPts val="0"/>
              </a:spcBef>
              <a:spcAft>
                <a:spcPts val="0"/>
              </a:spcAft>
              <a:buNone/>
            </a:pPr>
            <a:r>
              <a:t/>
            </a:r>
            <a:endParaRPr b="1" sz="1900">
              <a:solidFill>
                <a:srgbClr val="FFFFFF"/>
              </a:solidFill>
              <a:latin typeface="Twentieth Century"/>
              <a:ea typeface="Twentieth Century"/>
              <a:cs typeface="Twentieth Century"/>
              <a:sym typeface="Twentieth Century"/>
            </a:endParaRPr>
          </a:p>
          <a:p>
            <a:pPr indent="0" lvl="0" marL="457200" rtl="0" algn="l">
              <a:lnSpc>
                <a:spcPct val="115000"/>
              </a:lnSpc>
              <a:spcBef>
                <a:spcPts val="0"/>
              </a:spcBef>
              <a:spcAft>
                <a:spcPts val="0"/>
              </a:spcAft>
              <a:buNone/>
            </a:pPr>
            <a:r>
              <a:t/>
            </a:r>
            <a:endParaRPr>
              <a:solidFill>
                <a:srgbClr val="FFFFFF"/>
              </a:solidFill>
              <a:latin typeface="Twentieth Century"/>
              <a:ea typeface="Twentieth Century"/>
              <a:cs typeface="Twentieth Century"/>
              <a:sym typeface="Twentieth Century"/>
            </a:endParaRPr>
          </a:p>
          <a:p>
            <a:pPr indent="0" lvl="0" marL="457200" rtl="0" algn="l">
              <a:lnSpc>
                <a:spcPct val="115000"/>
              </a:lnSpc>
              <a:spcBef>
                <a:spcPts val="0"/>
              </a:spcBef>
              <a:spcAft>
                <a:spcPts val="0"/>
              </a:spcAft>
              <a:buNone/>
            </a:pPr>
            <a:r>
              <a:t/>
            </a:r>
            <a:endParaRPr b="1" sz="1800">
              <a:solidFill>
                <a:srgbClr val="FFFFFF"/>
              </a:solidFill>
              <a:latin typeface="Twentieth Century"/>
              <a:ea typeface="Twentieth Century"/>
              <a:cs typeface="Twentieth Century"/>
              <a:sym typeface="Twentieth Century"/>
            </a:endParaRPr>
          </a:p>
          <a:p>
            <a:pPr indent="0" lvl="0" marL="457200" rtl="0" algn="l">
              <a:lnSpc>
                <a:spcPct val="115000"/>
              </a:lnSpc>
              <a:spcBef>
                <a:spcPts val="0"/>
              </a:spcBef>
              <a:spcAft>
                <a:spcPts val="0"/>
              </a:spcAft>
              <a:buNone/>
            </a:pPr>
            <a:r>
              <a:t/>
            </a:r>
            <a:endParaRPr b="1" sz="1800">
              <a:solidFill>
                <a:srgbClr val="FFFFFF"/>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rPr b="1" lang="en" sz="1700">
                <a:solidFill>
                  <a:schemeClr val="lt1"/>
                </a:solidFill>
                <a:latin typeface="Twentieth Century"/>
                <a:ea typeface="Twentieth Century"/>
                <a:cs typeface="Twentieth Century"/>
                <a:sym typeface="Twentieth Century"/>
              </a:rPr>
              <a:t>    </a:t>
            </a:r>
            <a:endParaRPr b="1" sz="1700">
              <a:solidFill>
                <a:schemeClr val="lt1"/>
              </a:solidFill>
              <a:latin typeface="Twentieth Century"/>
              <a:ea typeface="Twentieth Century"/>
              <a:cs typeface="Twentieth Century"/>
              <a:sym typeface="Twentieth Century"/>
            </a:endParaRPr>
          </a:p>
          <a:p>
            <a:pPr indent="0" lvl="0" marL="0" rtl="0" algn="l">
              <a:lnSpc>
                <a:spcPct val="115000"/>
              </a:lnSpc>
              <a:spcBef>
                <a:spcPts val="1200"/>
              </a:spcBef>
              <a:spcAft>
                <a:spcPts val="1200"/>
              </a:spcAft>
              <a:buNone/>
            </a:pPr>
            <a:r>
              <a:t/>
            </a:r>
            <a:endParaRPr b="1" sz="1700">
              <a:solidFill>
                <a:schemeClr val="lt1"/>
              </a:solidFill>
              <a:latin typeface="Twentieth Century"/>
              <a:ea typeface="Twentieth Century"/>
              <a:cs typeface="Twentieth Century"/>
              <a:sym typeface="Twentieth Century"/>
            </a:endParaRPr>
          </a:p>
        </p:txBody>
      </p:sp>
      <p:pic>
        <p:nvPicPr>
          <p:cNvPr id="338" name="Google Shape;338;p30"/>
          <p:cNvPicPr preferRelativeResize="0"/>
          <p:nvPr/>
        </p:nvPicPr>
        <p:blipFill>
          <a:blip r:embed="rId3">
            <a:alphaModFix/>
          </a:blip>
          <a:stretch>
            <a:fillRect/>
          </a:stretch>
        </p:blipFill>
        <p:spPr>
          <a:xfrm>
            <a:off x="2574925" y="3091050"/>
            <a:ext cx="3628575" cy="1822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1"/>
          <p:cNvSpPr txBox="1"/>
          <p:nvPr/>
        </p:nvSpPr>
        <p:spPr>
          <a:xfrm>
            <a:off x="6449475" y="4706175"/>
            <a:ext cx="21579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Abdullah Alshebly</a:t>
            </a:r>
            <a:endParaRPr sz="1800">
              <a:solidFill>
                <a:schemeClr val="lt1"/>
              </a:solidFill>
              <a:latin typeface="Twentieth Century"/>
              <a:ea typeface="Twentieth Century"/>
              <a:cs typeface="Twentieth Century"/>
              <a:sym typeface="Twentieth Century"/>
            </a:endParaRPr>
          </a:p>
        </p:txBody>
      </p:sp>
      <p:sp>
        <p:nvSpPr>
          <p:cNvPr id="344" name="Google Shape;344;p31"/>
          <p:cNvSpPr txBox="1"/>
          <p:nvPr/>
        </p:nvSpPr>
        <p:spPr>
          <a:xfrm>
            <a:off x="835100" y="1034150"/>
            <a:ext cx="6832800" cy="317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600">
                <a:solidFill>
                  <a:srgbClr val="FFFFFF"/>
                </a:solidFill>
                <a:latin typeface="Twentieth Century"/>
                <a:ea typeface="Twentieth Century"/>
                <a:cs typeface="Twentieth Century"/>
                <a:sym typeface="Twentieth Century"/>
              </a:rPr>
              <a:t>       </a:t>
            </a:r>
            <a:endParaRPr sz="1600">
              <a:solidFill>
                <a:srgbClr val="FFFFFF"/>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rPr b="1" lang="en" sz="1700">
                <a:solidFill>
                  <a:srgbClr val="FFFFFF"/>
                </a:solidFill>
                <a:latin typeface="Twentieth Century"/>
                <a:ea typeface="Twentieth Century"/>
                <a:cs typeface="Twentieth Century"/>
                <a:sym typeface="Twentieth Century"/>
              </a:rPr>
              <a:t>  </a:t>
            </a:r>
            <a:endParaRPr sz="1500">
              <a:solidFill>
                <a:srgbClr val="FFFFFF"/>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500">
              <a:solidFill>
                <a:srgbClr val="FFFFFF"/>
              </a:solidFill>
              <a:latin typeface="Twentieth Century"/>
              <a:ea typeface="Twentieth Century"/>
              <a:cs typeface="Twentieth Century"/>
              <a:sym typeface="Twentieth Century"/>
            </a:endParaRPr>
          </a:p>
          <a:p>
            <a:pPr indent="0" lvl="0" marL="457200" rtl="0" algn="l">
              <a:spcBef>
                <a:spcPts val="1200"/>
              </a:spcBef>
              <a:spcAft>
                <a:spcPts val="0"/>
              </a:spcAft>
              <a:buNone/>
            </a:pPr>
            <a:r>
              <a:t/>
            </a:r>
            <a:endParaRPr sz="1600">
              <a:solidFill>
                <a:srgbClr val="FFFFFF"/>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sz="1600">
              <a:solidFill>
                <a:srgbClr val="FFFFFF"/>
              </a:solidFill>
              <a:latin typeface="Twentieth Century"/>
              <a:ea typeface="Twentieth Century"/>
              <a:cs typeface="Twentieth Century"/>
              <a:sym typeface="Twentieth Century"/>
            </a:endParaRPr>
          </a:p>
        </p:txBody>
      </p:sp>
      <p:sp>
        <p:nvSpPr>
          <p:cNvPr id="345" name="Google Shape;345;p31"/>
          <p:cNvSpPr txBox="1"/>
          <p:nvPr>
            <p:ph type="title"/>
          </p:nvPr>
        </p:nvSpPr>
        <p:spPr>
          <a:xfrm>
            <a:off x="343350" y="265375"/>
            <a:ext cx="8520600" cy="572700"/>
          </a:xfrm>
          <a:prstGeom prst="rect">
            <a:avLst/>
          </a:prstGeom>
        </p:spPr>
        <p:txBody>
          <a:bodyPr anchorCtr="0" anchor="ctr" bIns="34275" lIns="68575" spcFirstLastPara="1" rIns="68575" wrap="square" tIns="34275">
            <a:noAutofit/>
          </a:bodyPr>
          <a:lstStyle/>
          <a:p>
            <a:pPr indent="0" lvl="0" marL="0" rtl="0" algn="ctr">
              <a:lnSpc>
                <a:spcPct val="115000"/>
              </a:lnSpc>
              <a:spcBef>
                <a:spcPts val="1200"/>
              </a:spcBef>
              <a:spcAft>
                <a:spcPts val="0"/>
              </a:spcAft>
              <a:buClr>
                <a:schemeClr val="dk1"/>
              </a:buClr>
              <a:buSzPts val="1100"/>
              <a:buFont typeface="Arial"/>
              <a:buNone/>
            </a:pPr>
            <a:r>
              <a:rPr lang="en">
                <a:solidFill>
                  <a:srgbClr val="FFFFFF"/>
                </a:solidFill>
              </a:rPr>
              <a:t>VR in Solar System Treks </a:t>
            </a:r>
            <a:endParaRPr sz="2600"/>
          </a:p>
          <a:p>
            <a:pPr indent="0" lvl="0" marL="0" rtl="0" algn="ctr">
              <a:spcBef>
                <a:spcPts val="0"/>
              </a:spcBef>
              <a:spcAft>
                <a:spcPts val="0"/>
              </a:spcAft>
              <a:buNone/>
            </a:pPr>
            <a:r>
              <a:t/>
            </a:r>
            <a:endParaRPr/>
          </a:p>
        </p:txBody>
      </p:sp>
      <p:pic>
        <p:nvPicPr>
          <p:cNvPr id="346" name="Google Shape;346;p31"/>
          <p:cNvPicPr preferRelativeResize="0"/>
          <p:nvPr/>
        </p:nvPicPr>
        <p:blipFill>
          <a:blip r:embed="rId3">
            <a:alphaModFix/>
          </a:blip>
          <a:stretch>
            <a:fillRect/>
          </a:stretch>
        </p:blipFill>
        <p:spPr>
          <a:xfrm>
            <a:off x="466938" y="1434350"/>
            <a:ext cx="3918176" cy="2119200"/>
          </a:xfrm>
          <a:prstGeom prst="rect">
            <a:avLst/>
          </a:prstGeom>
          <a:noFill/>
          <a:ln>
            <a:noFill/>
          </a:ln>
        </p:spPr>
      </p:pic>
      <p:pic>
        <p:nvPicPr>
          <p:cNvPr id="347" name="Google Shape;347;p31"/>
          <p:cNvPicPr preferRelativeResize="0"/>
          <p:nvPr/>
        </p:nvPicPr>
        <p:blipFill>
          <a:blip r:embed="rId4">
            <a:alphaModFix/>
          </a:blip>
          <a:stretch>
            <a:fillRect/>
          </a:stretch>
        </p:blipFill>
        <p:spPr>
          <a:xfrm>
            <a:off x="4758888" y="1434350"/>
            <a:ext cx="3918173" cy="2119201"/>
          </a:xfrm>
          <a:prstGeom prst="rect">
            <a:avLst/>
          </a:prstGeom>
          <a:noFill/>
          <a:ln>
            <a:noFill/>
          </a:ln>
        </p:spPr>
      </p:pic>
      <p:sp>
        <p:nvSpPr>
          <p:cNvPr id="348" name="Google Shape;348;p31"/>
          <p:cNvSpPr txBox="1"/>
          <p:nvPr/>
        </p:nvSpPr>
        <p:spPr>
          <a:xfrm>
            <a:off x="4949325" y="3725950"/>
            <a:ext cx="3911100" cy="400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solidFill>
                <a:schemeClr val="lt1"/>
              </a:solidFill>
              <a:latin typeface="Twentieth Century"/>
              <a:ea typeface="Twentieth Century"/>
              <a:cs typeface="Twentieth Century"/>
              <a:sym typeface="Twentieth Century"/>
            </a:endParaRPr>
          </a:p>
        </p:txBody>
      </p:sp>
      <p:sp>
        <p:nvSpPr>
          <p:cNvPr id="349" name="Google Shape;349;p31"/>
          <p:cNvSpPr txBox="1"/>
          <p:nvPr/>
        </p:nvSpPr>
        <p:spPr>
          <a:xfrm>
            <a:off x="470475" y="1034150"/>
            <a:ext cx="3911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Twentieth Century"/>
                <a:ea typeface="Twentieth Century"/>
                <a:cs typeface="Twentieth Century"/>
                <a:sym typeface="Twentieth Century"/>
              </a:rPr>
              <a:t>Trek VR (Features)</a:t>
            </a:r>
            <a:endParaRPr>
              <a:solidFill>
                <a:schemeClr val="lt1"/>
              </a:solidFill>
              <a:latin typeface="Twentieth Century"/>
              <a:ea typeface="Twentieth Century"/>
              <a:cs typeface="Twentieth Century"/>
              <a:sym typeface="Twentieth Century"/>
            </a:endParaRPr>
          </a:p>
        </p:txBody>
      </p:sp>
      <p:sp>
        <p:nvSpPr>
          <p:cNvPr id="350" name="Google Shape;350;p31"/>
          <p:cNvSpPr txBox="1"/>
          <p:nvPr/>
        </p:nvSpPr>
        <p:spPr>
          <a:xfrm>
            <a:off x="4762425" y="1034150"/>
            <a:ext cx="3911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Twentieth Century"/>
                <a:ea typeface="Twentieth Century"/>
                <a:cs typeface="Twentieth Century"/>
                <a:sym typeface="Twentieth Century"/>
              </a:rPr>
              <a:t>Trek VR (View)</a:t>
            </a:r>
            <a:endParaRPr>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2"/>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Feasibility Assessment</a:t>
            </a:r>
            <a:endParaRPr/>
          </a:p>
        </p:txBody>
      </p:sp>
      <p:sp>
        <p:nvSpPr>
          <p:cNvPr id="356" name="Google Shape;356;p32"/>
          <p:cNvSpPr/>
          <p:nvPr/>
        </p:nvSpPr>
        <p:spPr>
          <a:xfrm>
            <a:off x="986888" y="1371338"/>
            <a:ext cx="1233000" cy="11043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Research &amp; Discovery</a:t>
            </a:r>
            <a:endParaRPr>
              <a:latin typeface="Twentieth Century"/>
              <a:ea typeface="Twentieth Century"/>
              <a:cs typeface="Twentieth Century"/>
              <a:sym typeface="Twentieth Century"/>
            </a:endParaRPr>
          </a:p>
        </p:txBody>
      </p:sp>
      <p:sp>
        <p:nvSpPr>
          <p:cNvPr id="357" name="Google Shape;357;p32"/>
          <p:cNvSpPr/>
          <p:nvPr/>
        </p:nvSpPr>
        <p:spPr>
          <a:xfrm>
            <a:off x="2965963" y="1371338"/>
            <a:ext cx="1233000" cy="11043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Twentieth Century"/>
                <a:ea typeface="Twentieth Century"/>
                <a:cs typeface="Twentieth Century"/>
                <a:sym typeface="Twentieth Century"/>
              </a:rPr>
              <a:t>Risk Assessment</a:t>
            </a:r>
            <a:endParaRPr sz="1600"/>
          </a:p>
        </p:txBody>
      </p:sp>
      <p:sp>
        <p:nvSpPr>
          <p:cNvPr id="358" name="Google Shape;358;p32"/>
          <p:cNvSpPr/>
          <p:nvPr/>
        </p:nvSpPr>
        <p:spPr>
          <a:xfrm>
            <a:off x="4945038" y="1371338"/>
            <a:ext cx="1233000" cy="11043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Twentieth Century"/>
                <a:ea typeface="Twentieth Century"/>
                <a:cs typeface="Twentieth Century"/>
                <a:sym typeface="Twentieth Century"/>
              </a:rPr>
              <a:t>Feasible Development Paths</a:t>
            </a:r>
            <a:endParaRPr sz="1600"/>
          </a:p>
        </p:txBody>
      </p:sp>
      <p:sp>
        <p:nvSpPr>
          <p:cNvPr id="359" name="Google Shape;359;p32"/>
          <p:cNvSpPr/>
          <p:nvPr/>
        </p:nvSpPr>
        <p:spPr>
          <a:xfrm>
            <a:off x="6924113" y="1371338"/>
            <a:ext cx="1233000" cy="11043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Twentieth Century"/>
                <a:ea typeface="Twentieth Century"/>
                <a:cs typeface="Twentieth Century"/>
                <a:sym typeface="Twentieth Century"/>
              </a:rPr>
              <a:t>Decision and Requirements</a:t>
            </a:r>
            <a:endParaRPr sz="1600"/>
          </a:p>
        </p:txBody>
      </p:sp>
      <p:cxnSp>
        <p:nvCxnSpPr>
          <p:cNvPr id="360" name="Google Shape;360;p32"/>
          <p:cNvCxnSpPr>
            <a:stCxn id="356" idx="3"/>
            <a:endCxn id="357" idx="1"/>
          </p:cNvCxnSpPr>
          <p:nvPr/>
        </p:nvCxnSpPr>
        <p:spPr>
          <a:xfrm>
            <a:off x="2219888" y="1923488"/>
            <a:ext cx="746100" cy="0"/>
          </a:xfrm>
          <a:prstGeom prst="straightConnector1">
            <a:avLst/>
          </a:prstGeom>
          <a:noFill/>
          <a:ln cap="flat" cmpd="sng" w="28575">
            <a:solidFill>
              <a:srgbClr val="FFFFFF"/>
            </a:solidFill>
            <a:prstDash val="solid"/>
            <a:round/>
            <a:headEnd len="med" w="med" type="none"/>
            <a:tailEnd len="med" w="med" type="triangle"/>
          </a:ln>
        </p:spPr>
      </p:cxnSp>
      <p:cxnSp>
        <p:nvCxnSpPr>
          <p:cNvPr id="361" name="Google Shape;361;p32"/>
          <p:cNvCxnSpPr/>
          <p:nvPr/>
        </p:nvCxnSpPr>
        <p:spPr>
          <a:xfrm>
            <a:off x="4198950" y="1923488"/>
            <a:ext cx="746100" cy="0"/>
          </a:xfrm>
          <a:prstGeom prst="straightConnector1">
            <a:avLst/>
          </a:prstGeom>
          <a:noFill/>
          <a:ln cap="flat" cmpd="sng" w="28575">
            <a:solidFill>
              <a:srgbClr val="FFFFFF"/>
            </a:solidFill>
            <a:prstDash val="solid"/>
            <a:round/>
            <a:headEnd len="med" w="med" type="none"/>
            <a:tailEnd len="med" w="med" type="triangle"/>
          </a:ln>
        </p:spPr>
      </p:cxnSp>
      <p:cxnSp>
        <p:nvCxnSpPr>
          <p:cNvPr id="362" name="Google Shape;362;p32"/>
          <p:cNvCxnSpPr/>
          <p:nvPr/>
        </p:nvCxnSpPr>
        <p:spPr>
          <a:xfrm>
            <a:off x="6178000" y="1923488"/>
            <a:ext cx="746100" cy="0"/>
          </a:xfrm>
          <a:prstGeom prst="straightConnector1">
            <a:avLst/>
          </a:prstGeom>
          <a:noFill/>
          <a:ln cap="flat" cmpd="sng" w="28575">
            <a:solidFill>
              <a:srgbClr val="FFFFFF"/>
            </a:solidFill>
            <a:prstDash val="solid"/>
            <a:round/>
            <a:headEnd len="med" w="med" type="none"/>
            <a:tailEnd len="med" w="med" type="triangle"/>
          </a:ln>
        </p:spPr>
      </p:cxnSp>
      <p:sp>
        <p:nvSpPr>
          <p:cNvPr id="363" name="Google Shape;363;p32"/>
          <p:cNvSpPr txBox="1"/>
          <p:nvPr/>
        </p:nvSpPr>
        <p:spPr>
          <a:xfrm>
            <a:off x="986900" y="2789925"/>
            <a:ext cx="7170300" cy="19164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700">
                <a:solidFill>
                  <a:srgbClr val="FFFFFF"/>
                </a:solidFill>
                <a:latin typeface="Twentieth Century"/>
                <a:ea typeface="Twentieth Century"/>
                <a:cs typeface="Twentieth Century"/>
                <a:sym typeface="Twentieth Century"/>
              </a:rPr>
              <a:t>How does it help us?</a:t>
            </a:r>
            <a:endParaRPr b="1" sz="1700">
              <a:solidFill>
                <a:srgbClr val="FFFFFF"/>
              </a:solidFill>
              <a:latin typeface="Twentieth Century"/>
              <a:ea typeface="Twentieth Century"/>
              <a:cs typeface="Twentieth Century"/>
              <a:sym typeface="Twentieth Century"/>
            </a:endParaRPr>
          </a:p>
          <a:p>
            <a:pPr indent="0" lvl="0" marL="457200" rtl="0" algn="l">
              <a:spcBef>
                <a:spcPts val="0"/>
              </a:spcBef>
              <a:spcAft>
                <a:spcPts val="0"/>
              </a:spcAft>
              <a:buNone/>
            </a:pPr>
            <a:r>
              <a:t/>
            </a:r>
            <a:endParaRPr b="1" sz="1700">
              <a:solidFill>
                <a:srgbClr val="FFFFFF"/>
              </a:solidFill>
              <a:latin typeface="Twentieth Century"/>
              <a:ea typeface="Twentieth Century"/>
              <a:cs typeface="Twentieth Century"/>
              <a:sym typeface="Twentieth Century"/>
            </a:endParaRPr>
          </a:p>
          <a:p>
            <a:pPr indent="-336550" lvl="0" marL="457200" rtl="0" algn="l">
              <a:spcBef>
                <a:spcPts val="0"/>
              </a:spcBef>
              <a:spcAft>
                <a:spcPts val="0"/>
              </a:spcAft>
              <a:buClr>
                <a:srgbClr val="FFFFFF"/>
              </a:buClr>
              <a:buSzPts val="1700"/>
              <a:buFont typeface="Twentieth Century"/>
              <a:buAutoNum type="arabicPeriod"/>
            </a:pPr>
            <a:r>
              <a:rPr lang="en" sz="1700">
                <a:solidFill>
                  <a:srgbClr val="FFFFFF"/>
                </a:solidFill>
                <a:latin typeface="Twentieth Century"/>
                <a:ea typeface="Twentieth Century"/>
                <a:cs typeface="Twentieth Century"/>
                <a:sym typeface="Twentieth Century"/>
              </a:rPr>
              <a:t>Lets us understand the current software and technologies in use.</a:t>
            </a:r>
            <a:endParaRPr sz="1700">
              <a:solidFill>
                <a:srgbClr val="FFFFFF"/>
              </a:solidFill>
              <a:latin typeface="Twentieth Century"/>
              <a:ea typeface="Twentieth Century"/>
              <a:cs typeface="Twentieth Century"/>
              <a:sym typeface="Twentieth Century"/>
            </a:endParaRPr>
          </a:p>
          <a:p>
            <a:pPr indent="-336550" lvl="0" marL="457200" rtl="0" algn="l">
              <a:spcBef>
                <a:spcPts val="0"/>
              </a:spcBef>
              <a:spcAft>
                <a:spcPts val="0"/>
              </a:spcAft>
              <a:buClr>
                <a:srgbClr val="FFFFFF"/>
              </a:buClr>
              <a:buSzPts val="1700"/>
              <a:buFont typeface="Twentieth Century"/>
              <a:buAutoNum type="arabicPeriod"/>
            </a:pPr>
            <a:r>
              <a:rPr lang="en" sz="1700">
                <a:solidFill>
                  <a:srgbClr val="FFFFFF"/>
                </a:solidFill>
                <a:latin typeface="Twentieth Century"/>
                <a:ea typeface="Twentieth Century"/>
                <a:cs typeface="Twentieth Century"/>
                <a:sym typeface="Twentieth Century"/>
              </a:rPr>
              <a:t>Keeps the amount of time on documentation and development in mind.</a:t>
            </a:r>
            <a:endParaRPr sz="1700">
              <a:solidFill>
                <a:srgbClr val="FFFFFF"/>
              </a:solidFill>
              <a:latin typeface="Twentieth Century"/>
              <a:ea typeface="Twentieth Century"/>
              <a:cs typeface="Twentieth Century"/>
              <a:sym typeface="Twentieth Century"/>
            </a:endParaRPr>
          </a:p>
          <a:p>
            <a:pPr indent="-336550" lvl="0" marL="457200" rtl="0" algn="l">
              <a:spcBef>
                <a:spcPts val="0"/>
              </a:spcBef>
              <a:spcAft>
                <a:spcPts val="0"/>
              </a:spcAft>
              <a:buClr>
                <a:srgbClr val="FFFFFF"/>
              </a:buClr>
              <a:buSzPts val="1700"/>
              <a:buFont typeface="Twentieth Century"/>
              <a:buAutoNum type="arabicPeriod"/>
            </a:pPr>
            <a:r>
              <a:rPr lang="en" sz="1700">
                <a:solidFill>
                  <a:srgbClr val="FFFFFF"/>
                </a:solidFill>
                <a:latin typeface="Twentieth Century"/>
                <a:ea typeface="Twentieth Century"/>
                <a:cs typeface="Twentieth Century"/>
                <a:sym typeface="Twentieth Century"/>
              </a:rPr>
              <a:t>Builds a path towards a more successful project.</a:t>
            </a:r>
            <a:endParaRPr sz="1700">
              <a:solidFill>
                <a:srgbClr val="FFFFFF"/>
              </a:solidFill>
              <a:latin typeface="Twentieth Century"/>
              <a:ea typeface="Twentieth Century"/>
              <a:cs typeface="Twentieth Century"/>
              <a:sym typeface="Twentieth Century"/>
            </a:endParaRPr>
          </a:p>
          <a:p>
            <a:pPr indent="-336550" lvl="0" marL="457200" rtl="0" algn="l">
              <a:spcBef>
                <a:spcPts val="0"/>
              </a:spcBef>
              <a:spcAft>
                <a:spcPts val="0"/>
              </a:spcAft>
              <a:buClr>
                <a:srgbClr val="FFFFFF"/>
              </a:buClr>
              <a:buSzPts val="1700"/>
              <a:buFont typeface="Twentieth Century"/>
              <a:buAutoNum type="arabicPeriod"/>
            </a:pPr>
            <a:r>
              <a:rPr lang="en" sz="1700">
                <a:solidFill>
                  <a:srgbClr val="FFFFFF"/>
                </a:solidFill>
                <a:latin typeface="Twentieth Century"/>
                <a:ea typeface="Twentieth Century"/>
                <a:cs typeface="Twentieth Century"/>
                <a:sym typeface="Twentieth Century"/>
              </a:rPr>
              <a:t>Helps the customer know our limitations and clarifies requirements.</a:t>
            </a:r>
            <a:endParaRPr sz="1700">
              <a:solidFill>
                <a:srgbClr val="FFFFFF"/>
              </a:solidFill>
              <a:latin typeface="Twentieth Century"/>
              <a:ea typeface="Twentieth Century"/>
              <a:cs typeface="Twentieth Century"/>
              <a:sym typeface="Twentieth Century"/>
            </a:endParaRPr>
          </a:p>
        </p:txBody>
      </p:sp>
      <p:sp>
        <p:nvSpPr>
          <p:cNvPr id="364" name="Google Shape;364;p32"/>
          <p:cNvSpPr txBox="1"/>
          <p:nvPr/>
        </p:nvSpPr>
        <p:spPr>
          <a:xfrm>
            <a:off x="6461950" y="4706175"/>
            <a:ext cx="21456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Montague La France</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3"/>
          <p:cNvSpPr txBox="1"/>
          <p:nvPr>
            <p:ph type="title"/>
          </p:nvPr>
        </p:nvSpPr>
        <p:spPr>
          <a:xfrm>
            <a:off x="857258" y="57719"/>
            <a:ext cx="7429500" cy="11085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Avenues of Research Explored &amp; the Decision</a:t>
            </a:r>
            <a:endParaRPr/>
          </a:p>
        </p:txBody>
      </p:sp>
      <p:sp>
        <p:nvSpPr>
          <p:cNvPr id="370" name="Google Shape;370;p33"/>
          <p:cNvSpPr txBox="1"/>
          <p:nvPr>
            <p:ph idx="1" type="body"/>
          </p:nvPr>
        </p:nvSpPr>
        <p:spPr>
          <a:xfrm>
            <a:off x="1028639" y="774352"/>
            <a:ext cx="3487200" cy="618000"/>
          </a:xfrm>
          <a:prstGeom prst="rect">
            <a:avLst/>
          </a:prstGeom>
        </p:spPr>
        <p:txBody>
          <a:bodyPr anchorCtr="0" anchor="b" bIns="34275" lIns="68575" spcFirstLastPara="1" rIns="68575" wrap="square" tIns="34275">
            <a:noAutofit/>
          </a:bodyPr>
          <a:lstStyle/>
          <a:p>
            <a:pPr indent="0" lvl="0" marL="0" rtl="0" algn="ctr">
              <a:spcBef>
                <a:spcPts val="800"/>
              </a:spcBef>
              <a:spcAft>
                <a:spcPts val="0"/>
              </a:spcAft>
              <a:buNone/>
            </a:pPr>
            <a:r>
              <a:rPr lang="en"/>
              <a:t>Unity &amp; VR Room</a:t>
            </a:r>
            <a:endParaRPr/>
          </a:p>
        </p:txBody>
      </p:sp>
      <p:sp>
        <p:nvSpPr>
          <p:cNvPr id="371" name="Google Shape;371;p33"/>
          <p:cNvSpPr txBox="1"/>
          <p:nvPr>
            <p:ph idx="2" type="body"/>
          </p:nvPr>
        </p:nvSpPr>
        <p:spPr>
          <a:xfrm>
            <a:off x="857175" y="1392277"/>
            <a:ext cx="3658800" cy="3417600"/>
          </a:xfrm>
          <a:prstGeom prst="rect">
            <a:avLst/>
          </a:prstGeom>
        </p:spPr>
        <p:txBody>
          <a:bodyPr anchorCtr="0" anchor="t" bIns="34275" lIns="68575" spcFirstLastPara="1" rIns="68575" wrap="square" tIns="34275">
            <a:noAutofit/>
          </a:bodyPr>
          <a:lstStyle/>
          <a:p>
            <a:pPr indent="-330200" lvl="0" marL="457200" rtl="0" algn="l">
              <a:spcBef>
                <a:spcPts val="800"/>
              </a:spcBef>
              <a:spcAft>
                <a:spcPts val="0"/>
              </a:spcAft>
              <a:buSzPts val="1600"/>
              <a:buChar char="•"/>
            </a:pPr>
            <a:r>
              <a:rPr lang="en" sz="1400"/>
              <a:t>Unity</a:t>
            </a:r>
            <a:endParaRPr sz="1400"/>
          </a:p>
          <a:p>
            <a:pPr indent="-330200" lvl="1" marL="914400" rtl="0" algn="l">
              <a:spcBef>
                <a:spcPts val="0"/>
              </a:spcBef>
              <a:spcAft>
                <a:spcPts val="0"/>
              </a:spcAft>
              <a:buSzPts val="1600"/>
              <a:buChar char="•"/>
            </a:pPr>
            <a:r>
              <a:rPr lang="en" sz="1400"/>
              <a:t>Powerful platform.</a:t>
            </a:r>
            <a:endParaRPr sz="1400"/>
          </a:p>
          <a:p>
            <a:pPr indent="-330200" lvl="1" marL="914400" rtl="0" algn="l">
              <a:spcBef>
                <a:spcPts val="0"/>
              </a:spcBef>
              <a:spcAft>
                <a:spcPts val="0"/>
              </a:spcAft>
              <a:buSzPts val="1600"/>
              <a:buChar char="•"/>
            </a:pPr>
            <a:r>
              <a:rPr lang="en" sz="1400"/>
              <a:t>Ease of manipulation for 3D data.</a:t>
            </a:r>
            <a:endParaRPr sz="1400"/>
          </a:p>
          <a:p>
            <a:pPr indent="-330200" lvl="1" marL="914400" rtl="0" algn="l">
              <a:spcBef>
                <a:spcPts val="0"/>
              </a:spcBef>
              <a:spcAft>
                <a:spcPts val="0"/>
              </a:spcAft>
              <a:buSzPts val="1600"/>
              <a:buChar char="•"/>
            </a:pPr>
            <a:r>
              <a:rPr lang="en" sz="1400"/>
              <a:t>VR &amp; AR quality support.</a:t>
            </a:r>
            <a:endParaRPr sz="1400"/>
          </a:p>
          <a:p>
            <a:pPr indent="-317500" lvl="0" marL="457200" rtl="0" algn="l">
              <a:spcBef>
                <a:spcPts val="0"/>
              </a:spcBef>
              <a:spcAft>
                <a:spcPts val="0"/>
              </a:spcAft>
              <a:buSzPts val="1400"/>
              <a:buChar char="•"/>
            </a:pPr>
            <a:r>
              <a:rPr lang="en" sz="1400"/>
              <a:t>VR Room</a:t>
            </a:r>
            <a:endParaRPr sz="1400"/>
          </a:p>
          <a:p>
            <a:pPr indent="-317500" lvl="1" marL="914400" rtl="0" algn="l">
              <a:spcBef>
                <a:spcPts val="0"/>
              </a:spcBef>
              <a:spcAft>
                <a:spcPts val="0"/>
              </a:spcAft>
              <a:buSzPts val="1400"/>
              <a:buChar char="•"/>
            </a:pPr>
            <a:r>
              <a:rPr lang="en" sz="1400"/>
              <a:t>Existing Software to expand upon.</a:t>
            </a:r>
            <a:endParaRPr sz="1400"/>
          </a:p>
          <a:p>
            <a:pPr indent="-317500" lvl="1" marL="914400" rtl="0" algn="l">
              <a:spcBef>
                <a:spcPts val="0"/>
              </a:spcBef>
              <a:spcAft>
                <a:spcPts val="0"/>
              </a:spcAft>
              <a:buSzPts val="1400"/>
              <a:buChar char="•"/>
            </a:pPr>
            <a:r>
              <a:rPr lang="en" sz="1400"/>
              <a:t>Utilized the Solar System Trek tools.</a:t>
            </a:r>
            <a:endParaRPr sz="1400"/>
          </a:p>
          <a:p>
            <a:pPr indent="-317500" lvl="0" marL="457200" rtl="0" algn="l">
              <a:spcBef>
                <a:spcPts val="0"/>
              </a:spcBef>
              <a:spcAft>
                <a:spcPts val="0"/>
              </a:spcAft>
              <a:buSzPts val="1400"/>
              <a:buChar char="•"/>
            </a:pPr>
            <a:r>
              <a:rPr lang="en" sz="1400"/>
              <a:t>Problem</a:t>
            </a:r>
            <a:endParaRPr sz="1400"/>
          </a:p>
          <a:p>
            <a:pPr indent="-317500" lvl="1" marL="914400" rtl="0" algn="l">
              <a:spcBef>
                <a:spcPts val="0"/>
              </a:spcBef>
              <a:spcAft>
                <a:spcPts val="0"/>
              </a:spcAft>
              <a:buSzPts val="1400"/>
              <a:buChar char="•"/>
            </a:pPr>
            <a:r>
              <a:rPr lang="en" sz="1400"/>
              <a:t>WebGL</a:t>
            </a:r>
            <a:endParaRPr sz="1400"/>
          </a:p>
          <a:p>
            <a:pPr indent="-317500" lvl="2" marL="1371600" rtl="0" algn="l">
              <a:spcBef>
                <a:spcPts val="0"/>
              </a:spcBef>
              <a:spcAft>
                <a:spcPts val="0"/>
              </a:spcAft>
              <a:buSzPts val="1400"/>
              <a:buChar char="•"/>
            </a:pPr>
            <a:r>
              <a:rPr lang="en"/>
              <a:t>Does not support mobile while deployed on web.</a:t>
            </a:r>
            <a:endParaRPr sz="1400"/>
          </a:p>
        </p:txBody>
      </p:sp>
      <p:pic>
        <p:nvPicPr>
          <p:cNvPr descr="File:Powered by Unity logo.png - Wikimedia Commons" id="372" name="Google Shape;372;p33"/>
          <p:cNvPicPr preferRelativeResize="0"/>
          <p:nvPr/>
        </p:nvPicPr>
        <p:blipFill>
          <a:blip r:embed="rId3">
            <a:alphaModFix/>
          </a:blip>
          <a:stretch>
            <a:fillRect/>
          </a:stretch>
        </p:blipFill>
        <p:spPr>
          <a:xfrm>
            <a:off x="5373251" y="975523"/>
            <a:ext cx="2913500" cy="1871075"/>
          </a:xfrm>
          <a:prstGeom prst="rect">
            <a:avLst/>
          </a:prstGeom>
          <a:noFill/>
          <a:ln>
            <a:noFill/>
          </a:ln>
        </p:spPr>
      </p:pic>
      <p:sp>
        <p:nvSpPr>
          <p:cNvPr id="373" name="Google Shape;373;p33"/>
          <p:cNvSpPr txBox="1"/>
          <p:nvPr/>
        </p:nvSpPr>
        <p:spPr>
          <a:xfrm>
            <a:off x="6461950" y="4706175"/>
            <a:ext cx="21456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Montague La France</a:t>
            </a:r>
            <a:endParaRPr sz="1800">
              <a:solidFill>
                <a:schemeClr val="lt1"/>
              </a:solidFill>
              <a:latin typeface="Twentieth Century"/>
              <a:ea typeface="Twentieth Century"/>
              <a:cs typeface="Twentieth Century"/>
              <a:sym typeface="Twentieth Century"/>
            </a:endParaRPr>
          </a:p>
        </p:txBody>
      </p:sp>
      <p:pic>
        <p:nvPicPr>
          <p:cNvPr id="374" name="Google Shape;374;p33"/>
          <p:cNvPicPr preferRelativeResize="0"/>
          <p:nvPr/>
        </p:nvPicPr>
        <p:blipFill rotWithShape="1">
          <a:blip r:embed="rId4">
            <a:alphaModFix/>
          </a:blip>
          <a:srcRect b="-2754" l="-2764" r="-2754" t="-2764"/>
          <a:stretch/>
        </p:blipFill>
        <p:spPr>
          <a:xfrm>
            <a:off x="5290600" y="2984825"/>
            <a:ext cx="3078800" cy="1726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p34"/>
          <p:cNvPicPr preferRelativeResize="0"/>
          <p:nvPr/>
        </p:nvPicPr>
        <p:blipFill>
          <a:blip r:embed="rId3">
            <a:alphaModFix/>
          </a:blip>
          <a:stretch>
            <a:fillRect/>
          </a:stretch>
        </p:blipFill>
        <p:spPr>
          <a:xfrm>
            <a:off x="5242950" y="923425"/>
            <a:ext cx="3408251" cy="3782750"/>
          </a:xfrm>
          <a:prstGeom prst="rect">
            <a:avLst/>
          </a:prstGeom>
          <a:noFill/>
          <a:ln>
            <a:noFill/>
          </a:ln>
        </p:spPr>
      </p:pic>
      <p:pic>
        <p:nvPicPr>
          <p:cNvPr id="380" name="Google Shape;380;p34"/>
          <p:cNvPicPr preferRelativeResize="0"/>
          <p:nvPr/>
        </p:nvPicPr>
        <p:blipFill>
          <a:blip r:embed="rId4">
            <a:alphaModFix/>
          </a:blip>
          <a:stretch>
            <a:fillRect/>
          </a:stretch>
        </p:blipFill>
        <p:spPr>
          <a:xfrm>
            <a:off x="5772100" y="1411087"/>
            <a:ext cx="2349941" cy="497103"/>
          </a:xfrm>
          <a:prstGeom prst="rect">
            <a:avLst/>
          </a:prstGeom>
          <a:noFill/>
          <a:ln>
            <a:noFill/>
          </a:ln>
        </p:spPr>
      </p:pic>
      <p:pic>
        <p:nvPicPr>
          <p:cNvPr id="381" name="Google Shape;381;p34"/>
          <p:cNvPicPr preferRelativeResize="0"/>
          <p:nvPr/>
        </p:nvPicPr>
        <p:blipFill>
          <a:blip r:embed="rId5">
            <a:alphaModFix/>
          </a:blip>
          <a:stretch>
            <a:fillRect/>
          </a:stretch>
        </p:blipFill>
        <p:spPr>
          <a:xfrm>
            <a:off x="5671787" y="3187013"/>
            <a:ext cx="2550567" cy="1266239"/>
          </a:xfrm>
          <a:prstGeom prst="rect">
            <a:avLst/>
          </a:prstGeom>
          <a:noFill/>
          <a:ln>
            <a:noFill/>
          </a:ln>
        </p:spPr>
      </p:pic>
      <p:pic>
        <p:nvPicPr>
          <p:cNvPr id="382" name="Google Shape;382;p34"/>
          <p:cNvPicPr preferRelativeResize="0"/>
          <p:nvPr/>
        </p:nvPicPr>
        <p:blipFill>
          <a:blip r:embed="rId6">
            <a:alphaModFix/>
          </a:blip>
          <a:stretch>
            <a:fillRect/>
          </a:stretch>
        </p:blipFill>
        <p:spPr>
          <a:xfrm>
            <a:off x="5694850" y="2153051"/>
            <a:ext cx="2504438" cy="1148245"/>
          </a:xfrm>
          <a:prstGeom prst="rect">
            <a:avLst/>
          </a:prstGeom>
          <a:noFill/>
          <a:ln>
            <a:noFill/>
          </a:ln>
        </p:spPr>
      </p:pic>
      <p:sp>
        <p:nvSpPr>
          <p:cNvPr id="383" name="Google Shape;383;p34"/>
          <p:cNvSpPr txBox="1"/>
          <p:nvPr>
            <p:ph type="title"/>
          </p:nvPr>
        </p:nvSpPr>
        <p:spPr>
          <a:xfrm>
            <a:off x="857258" y="57719"/>
            <a:ext cx="7429500" cy="11085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Avenues of Research Explored &amp; the Decision</a:t>
            </a:r>
            <a:endParaRPr/>
          </a:p>
        </p:txBody>
      </p:sp>
      <p:sp>
        <p:nvSpPr>
          <p:cNvPr id="384" name="Google Shape;384;p34"/>
          <p:cNvSpPr txBox="1"/>
          <p:nvPr>
            <p:ph idx="4294967295" type="body"/>
          </p:nvPr>
        </p:nvSpPr>
        <p:spPr>
          <a:xfrm>
            <a:off x="944606" y="675851"/>
            <a:ext cx="3485100" cy="6180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n"/>
              <a:t>Web Based Technologies</a:t>
            </a:r>
            <a:endParaRPr/>
          </a:p>
        </p:txBody>
      </p:sp>
      <p:sp>
        <p:nvSpPr>
          <p:cNvPr id="385" name="Google Shape;385;p34"/>
          <p:cNvSpPr txBox="1"/>
          <p:nvPr>
            <p:ph idx="4294967295" type="body"/>
          </p:nvPr>
        </p:nvSpPr>
        <p:spPr>
          <a:xfrm>
            <a:off x="561300" y="1014700"/>
            <a:ext cx="3656400" cy="2091900"/>
          </a:xfrm>
          <a:prstGeom prst="rect">
            <a:avLst/>
          </a:prstGeom>
        </p:spPr>
        <p:txBody>
          <a:bodyPr anchorCtr="0" anchor="t" bIns="34275" lIns="68575" spcFirstLastPara="1" rIns="68575" wrap="square" tIns="34275">
            <a:noAutofit/>
          </a:bodyPr>
          <a:lstStyle/>
          <a:p>
            <a:pPr indent="-349250" lvl="0" marL="457200" rtl="0" algn="l">
              <a:spcBef>
                <a:spcPts val="400"/>
              </a:spcBef>
              <a:spcAft>
                <a:spcPts val="0"/>
              </a:spcAft>
              <a:buSzPts val="1900"/>
              <a:buChar char="•"/>
            </a:pPr>
            <a:r>
              <a:rPr lang="en" sz="1500"/>
              <a:t>Greater access to users and the public.</a:t>
            </a:r>
            <a:endParaRPr sz="1500"/>
          </a:p>
          <a:p>
            <a:pPr indent="-349250" lvl="0" marL="457200" rtl="0" algn="l">
              <a:spcBef>
                <a:spcPts val="0"/>
              </a:spcBef>
              <a:spcAft>
                <a:spcPts val="0"/>
              </a:spcAft>
              <a:buSzPts val="1900"/>
              <a:buChar char="•"/>
            </a:pPr>
            <a:r>
              <a:rPr lang="en" sz="1500"/>
              <a:t>Cesium</a:t>
            </a:r>
            <a:endParaRPr sz="1500"/>
          </a:p>
          <a:p>
            <a:pPr indent="-349250" lvl="1" marL="914400" rtl="0" algn="l">
              <a:spcBef>
                <a:spcPts val="0"/>
              </a:spcBef>
              <a:spcAft>
                <a:spcPts val="0"/>
              </a:spcAft>
              <a:buSzPts val="1900"/>
              <a:buChar char="•"/>
            </a:pPr>
            <a:r>
              <a:rPr lang="en"/>
              <a:t>A</a:t>
            </a:r>
            <a:r>
              <a:rPr lang="en" sz="1500"/>
              <a:t> powerful framework for 3D geospatial visualization.</a:t>
            </a:r>
            <a:endParaRPr sz="1500"/>
          </a:p>
          <a:p>
            <a:pPr indent="-374650" lvl="0" marL="457200" rtl="0" algn="l">
              <a:spcBef>
                <a:spcPts val="0"/>
              </a:spcBef>
              <a:spcAft>
                <a:spcPts val="0"/>
              </a:spcAft>
              <a:buSzPts val="2300"/>
              <a:buChar char="•"/>
            </a:pPr>
            <a:r>
              <a:rPr lang="en"/>
              <a:t>Esri (ArcGIS)</a:t>
            </a:r>
            <a:endParaRPr/>
          </a:p>
          <a:p>
            <a:pPr indent="-349250" lvl="1" marL="914400" rtl="0" algn="l">
              <a:spcBef>
                <a:spcPts val="0"/>
              </a:spcBef>
              <a:spcAft>
                <a:spcPts val="0"/>
              </a:spcAft>
              <a:buSzPts val="1900"/>
              <a:buChar char="•"/>
            </a:pPr>
            <a:r>
              <a:rPr lang="en"/>
              <a:t>A geographic system for working with 2D maps and geographic information.</a:t>
            </a:r>
            <a:endParaRPr/>
          </a:p>
          <a:p>
            <a:pPr indent="-374650" lvl="0" marL="457200" rtl="0" algn="l">
              <a:spcBef>
                <a:spcPts val="0"/>
              </a:spcBef>
              <a:spcAft>
                <a:spcPts val="0"/>
              </a:spcAft>
              <a:buSzPts val="2300"/>
              <a:buChar char="•"/>
            </a:pPr>
            <a:r>
              <a:rPr lang="en"/>
              <a:t>Node Js</a:t>
            </a:r>
            <a:endParaRPr/>
          </a:p>
          <a:p>
            <a:pPr indent="-349250" lvl="1" marL="914400" rtl="0" algn="l">
              <a:spcBef>
                <a:spcPts val="0"/>
              </a:spcBef>
              <a:spcAft>
                <a:spcPts val="0"/>
              </a:spcAft>
              <a:buSzPts val="1900"/>
              <a:buChar char="•"/>
            </a:pPr>
            <a:r>
              <a:rPr lang="en"/>
              <a:t>Utilized websockets</a:t>
            </a:r>
            <a:endParaRPr/>
          </a:p>
          <a:p>
            <a:pPr indent="-374650" lvl="0" marL="457200" rtl="0" algn="l">
              <a:spcBef>
                <a:spcPts val="0"/>
              </a:spcBef>
              <a:spcAft>
                <a:spcPts val="0"/>
              </a:spcAft>
              <a:buSzPts val="2300"/>
              <a:buChar char="•"/>
            </a:pPr>
            <a:r>
              <a:rPr lang="en" sz="1500"/>
              <a:t>Seamless integration with existing software.</a:t>
            </a:r>
            <a:endParaRPr/>
          </a:p>
          <a:p>
            <a:pPr indent="0" lvl="0" marL="457200" rtl="0" algn="l">
              <a:spcBef>
                <a:spcPts val="400"/>
              </a:spcBef>
              <a:spcAft>
                <a:spcPts val="0"/>
              </a:spcAft>
              <a:buNone/>
            </a:pPr>
            <a:r>
              <a:rPr lang="en" sz="1500"/>
              <a:t> </a:t>
            </a:r>
            <a:endParaRPr sz="1400"/>
          </a:p>
        </p:txBody>
      </p:sp>
      <p:sp>
        <p:nvSpPr>
          <p:cNvPr id="386" name="Google Shape;386;p34"/>
          <p:cNvSpPr txBox="1"/>
          <p:nvPr/>
        </p:nvSpPr>
        <p:spPr>
          <a:xfrm>
            <a:off x="6461950" y="4706175"/>
            <a:ext cx="21456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Montague La France</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35"/>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Software </a:t>
            </a:r>
            <a:r>
              <a:rPr lang="en"/>
              <a:t>Requirements Document (SRD)</a:t>
            </a:r>
            <a:endParaRPr/>
          </a:p>
        </p:txBody>
      </p:sp>
      <p:sp>
        <p:nvSpPr>
          <p:cNvPr id="392" name="Google Shape;392;p35"/>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374650" lvl="0" marL="457200" rtl="0" algn="l">
              <a:spcBef>
                <a:spcPts val="800"/>
              </a:spcBef>
              <a:spcAft>
                <a:spcPts val="0"/>
              </a:spcAft>
              <a:buSzPts val="2300"/>
              <a:buChar char="●"/>
            </a:pPr>
            <a:r>
              <a:rPr lang="en"/>
              <a:t>A software requirements Document (SRD) includes in-depth descriptions of the software that will be developed.</a:t>
            </a:r>
            <a:endParaRPr/>
          </a:p>
          <a:p>
            <a:pPr indent="-374650" lvl="0" marL="457200" rtl="0" algn="l">
              <a:spcBef>
                <a:spcPts val="0"/>
              </a:spcBef>
              <a:spcAft>
                <a:spcPts val="0"/>
              </a:spcAft>
              <a:buSzPts val="2300"/>
              <a:buChar char="●"/>
            </a:pPr>
            <a:r>
              <a:rPr lang="en"/>
              <a:t>Drafted requirements from Personas, Use cases, and Scenarios.</a:t>
            </a:r>
            <a:endParaRPr/>
          </a:p>
          <a:p>
            <a:pPr indent="-374650" lvl="0" marL="457200" rtl="0" algn="l">
              <a:spcBef>
                <a:spcPts val="0"/>
              </a:spcBef>
              <a:spcAft>
                <a:spcPts val="0"/>
              </a:spcAft>
              <a:buSzPts val="2300"/>
              <a:buChar char="●"/>
            </a:pPr>
            <a:r>
              <a:rPr lang="en"/>
              <a:t>Revised document throughout the project.</a:t>
            </a:r>
            <a:endParaRPr/>
          </a:p>
          <a:p>
            <a:pPr indent="-374650" lvl="0" marL="457200" rtl="0" algn="l">
              <a:spcBef>
                <a:spcPts val="0"/>
              </a:spcBef>
              <a:spcAft>
                <a:spcPts val="0"/>
              </a:spcAft>
              <a:buSzPts val="2300"/>
              <a:buChar char="●"/>
            </a:pPr>
            <a:r>
              <a:rPr lang="en"/>
              <a:t>Functionality of the software.</a:t>
            </a:r>
            <a:endParaRPr/>
          </a:p>
          <a:p>
            <a:pPr indent="-374650" lvl="0" marL="457200" rtl="0" algn="l">
              <a:spcBef>
                <a:spcPts val="0"/>
              </a:spcBef>
              <a:spcAft>
                <a:spcPts val="0"/>
              </a:spcAft>
              <a:buSzPts val="2300"/>
              <a:buChar char="●"/>
            </a:pPr>
            <a:r>
              <a:rPr lang="en"/>
              <a:t>Future Team</a:t>
            </a:r>
            <a:endParaRPr/>
          </a:p>
          <a:p>
            <a:pPr indent="0" lvl="0" marL="0" rtl="0" algn="l">
              <a:spcBef>
                <a:spcPts val="800"/>
              </a:spcBef>
              <a:spcAft>
                <a:spcPts val="0"/>
              </a:spcAft>
              <a:buNone/>
            </a:pPr>
            <a:r>
              <a:t/>
            </a:r>
            <a:endParaRPr/>
          </a:p>
        </p:txBody>
      </p:sp>
      <p:sp>
        <p:nvSpPr>
          <p:cNvPr id="393" name="Google Shape;393;p35"/>
          <p:cNvSpPr txBox="1"/>
          <p:nvPr/>
        </p:nvSpPr>
        <p:spPr>
          <a:xfrm>
            <a:off x="6439425" y="4706175"/>
            <a:ext cx="21678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Odasys Soberanes</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6"/>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Software Design Document (SDD)</a:t>
            </a:r>
            <a:endParaRPr/>
          </a:p>
        </p:txBody>
      </p:sp>
      <p:sp>
        <p:nvSpPr>
          <p:cNvPr id="399" name="Google Shape;399;p36"/>
          <p:cNvSpPr txBox="1"/>
          <p:nvPr/>
        </p:nvSpPr>
        <p:spPr>
          <a:xfrm>
            <a:off x="6439425" y="4706175"/>
            <a:ext cx="21678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lt1"/>
                </a:solidFill>
                <a:latin typeface="Twentieth Century"/>
                <a:ea typeface="Twentieth Century"/>
                <a:cs typeface="Twentieth Century"/>
                <a:sym typeface="Twentieth Century"/>
              </a:rPr>
              <a:t>Odasys Soberanes</a:t>
            </a:r>
            <a:endParaRPr sz="1800">
              <a:solidFill>
                <a:schemeClr val="lt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400" name="Google Shape;400;p36"/>
          <p:cNvPicPr preferRelativeResize="0"/>
          <p:nvPr/>
        </p:nvPicPr>
        <p:blipFill>
          <a:blip r:embed="rId3">
            <a:alphaModFix/>
          </a:blip>
          <a:stretch>
            <a:fillRect/>
          </a:stretch>
        </p:blipFill>
        <p:spPr>
          <a:xfrm>
            <a:off x="1547625" y="1725950"/>
            <a:ext cx="6048756" cy="2918178"/>
          </a:xfrm>
          <a:prstGeom prst="rect">
            <a:avLst/>
          </a:prstGeom>
          <a:noFill/>
          <a:ln>
            <a:noFill/>
          </a:ln>
        </p:spPr>
      </p:pic>
      <p:sp>
        <p:nvSpPr>
          <p:cNvPr id="401" name="Google Shape;401;p36"/>
          <p:cNvSpPr txBox="1"/>
          <p:nvPr/>
        </p:nvSpPr>
        <p:spPr>
          <a:xfrm>
            <a:off x="3194700" y="1208700"/>
            <a:ext cx="27546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None/>
            </a:pPr>
            <a:r>
              <a:rPr lang="en" sz="2000">
                <a:solidFill>
                  <a:schemeClr val="lt1"/>
                </a:solidFill>
                <a:latin typeface="Twentieth Century"/>
                <a:ea typeface="Twentieth Century"/>
                <a:cs typeface="Twentieth Century"/>
                <a:sym typeface="Twentieth Century"/>
              </a:rPr>
              <a:t>DFD Level 0</a:t>
            </a:r>
            <a:endParaRPr sz="20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7"/>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Personas, Use Cases, Scenarios</a:t>
            </a:r>
            <a:endParaRPr/>
          </a:p>
        </p:txBody>
      </p:sp>
      <p:sp>
        <p:nvSpPr>
          <p:cNvPr id="407" name="Google Shape;407;p37"/>
          <p:cNvSpPr txBox="1"/>
          <p:nvPr/>
        </p:nvSpPr>
        <p:spPr>
          <a:xfrm>
            <a:off x="7092400" y="4706175"/>
            <a:ext cx="15150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Zipeng Guo</a:t>
            </a:r>
            <a:endParaRPr sz="1800">
              <a:solidFill>
                <a:schemeClr val="lt1"/>
              </a:solidFill>
              <a:latin typeface="Twentieth Century"/>
              <a:ea typeface="Twentieth Century"/>
              <a:cs typeface="Twentieth Century"/>
              <a:sym typeface="Twentieth Century"/>
            </a:endParaRPr>
          </a:p>
        </p:txBody>
      </p:sp>
      <p:sp>
        <p:nvSpPr>
          <p:cNvPr id="408" name="Google Shape;408;p37"/>
          <p:cNvSpPr txBox="1"/>
          <p:nvPr/>
        </p:nvSpPr>
        <p:spPr>
          <a:xfrm>
            <a:off x="441150" y="1184950"/>
            <a:ext cx="3958800" cy="33540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Represents different user types.</a:t>
            </a:r>
            <a:endParaRPr sz="1600">
              <a:solidFill>
                <a:schemeClr val="lt1"/>
              </a:solidFill>
              <a:latin typeface="Twentieth Century"/>
              <a:ea typeface="Twentieth Century"/>
              <a:cs typeface="Twentieth Century"/>
              <a:sym typeface="Twentieth Century"/>
            </a:endParaRPr>
          </a:p>
          <a:p>
            <a:pPr indent="-330200" lvl="0" marL="4572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Personas examples:</a:t>
            </a:r>
            <a:endParaRPr sz="1600">
              <a:solidFill>
                <a:schemeClr val="lt1"/>
              </a:solidFill>
              <a:latin typeface="Twentieth Century"/>
              <a:ea typeface="Twentieth Century"/>
              <a:cs typeface="Twentieth Century"/>
              <a:sym typeface="Twentieth Century"/>
            </a:endParaRPr>
          </a:p>
          <a:p>
            <a:pPr indent="-330200" lvl="1" marL="9144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John is an ex-military, 35-year-old Mission Planner who works for NASA. </a:t>
            </a:r>
            <a:endParaRPr sz="1600">
              <a:solidFill>
                <a:schemeClr val="lt1"/>
              </a:solidFill>
              <a:latin typeface="Twentieth Century"/>
              <a:ea typeface="Twentieth Century"/>
              <a:cs typeface="Twentieth Century"/>
              <a:sym typeface="Twentieth Century"/>
            </a:endParaRPr>
          </a:p>
          <a:p>
            <a:pPr indent="-330200" lvl="1" marL="9144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Nick is a 20-year-old college student with a love for space. </a:t>
            </a:r>
            <a:endParaRPr sz="1600">
              <a:solidFill>
                <a:schemeClr val="lt1"/>
              </a:solidFill>
              <a:latin typeface="Twentieth Century"/>
              <a:ea typeface="Twentieth Century"/>
              <a:cs typeface="Twentieth Century"/>
              <a:sym typeface="Twentieth Century"/>
            </a:endParaRPr>
          </a:p>
          <a:p>
            <a:pPr indent="-330200" lvl="1" marL="9144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Tom is a 40-year-old high school teacher who is currently teaching a science class. </a:t>
            </a:r>
            <a:endParaRPr sz="1600">
              <a:solidFill>
                <a:schemeClr val="lt1"/>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sz="1600">
              <a:solidFill>
                <a:schemeClr val="dk1"/>
              </a:solidFill>
              <a:highlight>
                <a:srgbClr val="FFFFFF"/>
              </a:highlight>
            </a:endParaRPr>
          </a:p>
        </p:txBody>
      </p:sp>
      <p:pic>
        <p:nvPicPr>
          <p:cNvPr id="409" name="Google Shape;409;p37"/>
          <p:cNvPicPr preferRelativeResize="0"/>
          <p:nvPr/>
        </p:nvPicPr>
        <p:blipFill>
          <a:blip r:embed="rId3">
            <a:alphaModFix/>
          </a:blip>
          <a:stretch>
            <a:fillRect/>
          </a:stretch>
        </p:blipFill>
        <p:spPr>
          <a:xfrm>
            <a:off x="4572000" y="1184950"/>
            <a:ext cx="4215050" cy="2086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8"/>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Personas, Use Cases, Scenarios</a:t>
            </a:r>
            <a:endParaRPr/>
          </a:p>
        </p:txBody>
      </p:sp>
      <p:sp>
        <p:nvSpPr>
          <p:cNvPr id="415" name="Google Shape;415;p38"/>
          <p:cNvSpPr txBox="1"/>
          <p:nvPr/>
        </p:nvSpPr>
        <p:spPr>
          <a:xfrm>
            <a:off x="7092400" y="4706175"/>
            <a:ext cx="15150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Zipeng Guo</a:t>
            </a:r>
            <a:endParaRPr sz="1800">
              <a:solidFill>
                <a:schemeClr val="lt1"/>
              </a:solidFill>
              <a:latin typeface="Twentieth Century"/>
              <a:ea typeface="Twentieth Century"/>
              <a:cs typeface="Twentieth Century"/>
              <a:sym typeface="Twentieth Century"/>
            </a:endParaRPr>
          </a:p>
        </p:txBody>
      </p:sp>
      <p:sp>
        <p:nvSpPr>
          <p:cNvPr id="416" name="Google Shape;416;p38"/>
          <p:cNvSpPr txBox="1"/>
          <p:nvPr/>
        </p:nvSpPr>
        <p:spPr>
          <a:xfrm>
            <a:off x="441150" y="1184950"/>
            <a:ext cx="7424100" cy="33540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Use Cases and Scenarios</a:t>
            </a:r>
            <a:endParaRPr sz="1600">
              <a:solidFill>
                <a:schemeClr val="lt1"/>
              </a:solidFill>
              <a:latin typeface="Twentieth Century"/>
              <a:ea typeface="Twentieth Century"/>
              <a:cs typeface="Twentieth Century"/>
              <a:sym typeface="Twentieth Century"/>
            </a:endParaRPr>
          </a:p>
          <a:p>
            <a:pPr indent="-330200" lvl="1" marL="9144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Provides one or more scenarios.</a:t>
            </a:r>
            <a:endParaRPr sz="1600">
              <a:solidFill>
                <a:schemeClr val="lt1"/>
              </a:solidFill>
              <a:latin typeface="Twentieth Century"/>
              <a:ea typeface="Twentieth Century"/>
              <a:cs typeface="Twentieth Century"/>
              <a:sym typeface="Twentieth Century"/>
            </a:endParaRPr>
          </a:p>
          <a:p>
            <a:pPr indent="-330200" lvl="1" marL="9144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Illustrates interaction between end users and the system.</a:t>
            </a:r>
            <a:endParaRPr sz="1600">
              <a:solidFill>
                <a:schemeClr val="lt1"/>
              </a:solidFill>
              <a:latin typeface="Twentieth Century"/>
              <a:ea typeface="Twentieth Century"/>
              <a:cs typeface="Twentieth Century"/>
              <a:sym typeface="Twentieth Century"/>
            </a:endParaRPr>
          </a:p>
          <a:p>
            <a:pPr indent="-330200" lvl="0" marL="4572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Importance:</a:t>
            </a:r>
            <a:endParaRPr sz="1600">
              <a:solidFill>
                <a:schemeClr val="lt1"/>
              </a:solidFill>
              <a:latin typeface="Twentieth Century"/>
              <a:ea typeface="Twentieth Century"/>
              <a:cs typeface="Twentieth Century"/>
              <a:sym typeface="Twentieth Century"/>
            </a:endParaRPr>
          </a:p>
          <a:p>
            <a:pPr indent="-330200" lvl="1" marL="9144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Shows how our software might be used.</a:t>
            </a:r>
            <a:endParaRPr sz="1600">
              <a:solidFill>
                <a:schemeClr val="lt1"/>
              </a:solidFill>
              <a:latin typeface="Twentieth Century"/>
              <a:ea typeface="Twentieth Century"/>
              <a:cs typeface="Twentieth Century"/>
              <a:sym typeface="Twentieth Century"/>
            </a:endParaRPr>
          </a:p>
          <a:p>
            <a:pPr indent="-330200" lvl="1" marL="9144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 We can draft the requirements and Clarify about what we should do next.</a:t>
            </a:r>
            <a:endParaRPr sz="1600">
              <a:solidFill>
                <a:schemeClr val="lt1"/>
              </a:solidFill>
              <a:latin typeface="Twentieth Century"/>
              <a:ea typeface="Twentieth Century"/>
              <a:cs typeface="Twentieth Century"/>
              <a:sym typeface="Twentieth Century"/>
            </a:endParaRPr>
          </a:p>
          <a:p>
            <a:pPr indent="-330200" lvl="0" marL="4572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Example:</a:t>
            </a:r>
            <a:endParaRPr sz="1600">
              <a:solidFill>
                <a:schemeClr val="lt1"/>
              </a:solidFill>
              <a:latin typeface="Twentieth Century"/>
              <a:ea typeface="Twentieth Century"/>
              <a:cs typeface="Twentieth Century"/>
              <a:sym typeface="Twentieth Century"/>
            </a:endParaRPr>
          </a:p>
          <a:p>
            <a:pPr indent="-330200" lvl="1" marL="9144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Nick is a 20-year-old college student with a love for space. </a:t>
            </a:r>
            <a:endParaRPr sz="1600">
              <a:solidFill>
                <a:schemeClr val="lt1"/>
              </a:solidFill>
              <a:latin typeface="Twentieth Century"/>
              <a:ea typeface="Twentieth Century"/>
              <a:cs typeface="Twentieth Century"/>
              <a:sym typeface="Twentieth Century"/>
            </a:endParaRPr>
          </a:p>
          <a:p>
            <a:pPr indent="-330200" lvl="1" marL="9144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Nick and his friends want to be able to collaborate in a smooth way.</a:t>
            </a:r>
            <a:endParaRPr sz="1600">
              <a:solidFill>
                <a:schemeClr val="lt1"/>
              </a:solidFill>
              <a:latin typeface="Twentieth Century"/>
              <a:ea typeface="Twentieth Century"/>
              <a:cs typeface="Twentieth Century"/>
              <a:sym typeface="Twentieth Century"/>
            </a:endParaRPr>
          </a:p>
          <a:p>
            <a:pPr indent="-330200" lvl="1" marL="914400" rtl="0" algn="l">
              <a:spcBef>
                <a:spcPts val="0"/>
              </a:spcBef>
              <a:spcAft>
                <a:spcPts val="0"/>
              </a:spcAft>
              <a:buClr>
                <a:schemeClr val="lt1"/>
              </a:buClr>
              <a:buSzPts val="1600"/>
              <a:buFont typeface="Twentieth Century"/>
              <a:buChar char="○"/>
            </a:pPr>
            <a:r>
              <a:rPr lang="en" sz="1600">
                <a:solidFill>
                  <a:schemeClr val="lt1"/>
                </a:solidFill>
                <a:latin typeface="Twentieth Century"/>
                <a:ea typeface="Twentieth Century"/>
                <a:cs typeface="Twentieth Century"/>
                <a:sym typeface="Twentieth Century"/>
              </a:rPr>
              <a:t>We provide: Create a room, share the waypoint location, Real Time Collaboration  (Send Live Chat Messages).</a:t>
            </a:r>
            <a:endParaRPr sz="16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1"/>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Overview</a:t>
            </a:r>
            <a:endParaRPr/>
          </a:p>
        </p:txBody>
      </p:sp>
      <p:sp>
        <p:nvSpPr>
          <p:cNvPr id="246" name="Google Shape;246;p21"/>
          <p:cNvSpPr txBox="1"/>
          <p:nvPr>
            <p:ph idx="1" type="body"/>
          </p:nvPr>
        </p:nvSpPr>
        <p:spPr>
          <a:xfrm>
            <a:off x="311700" y="1108125"/>
            <a:ext cx="4260300" cy="3416400"/>
          </a:xfrm>
          <a:prstGeom prst="rect">
            <a:avLst/>
          </a:prstGeom>
        </p:spPr>
        <p:txBody>
          <a:bodyPr anchorCtr="0" anchor="t" bIns="34275" lIns="68575" spcFirstLastPara="1" rIns="68575" wrap="square" tIns="34275">
            <a:noAutofit/>
          </a:bodyPr>
          <a:lstStyle/>
          <a:p>
            <a:pPr indent="-355600" lvl="0" marL="457200" rtl="0" algn="l">
              <a:spcBef>
                <a:spcPts val="800"/>
              </a:spcBef>
              <a:spcAft>
                <a:spcPts val="0"/>
              </a:spcAft>
              <a:buSzPts val="2000"/>
              <a:buChar char="●"/>
            </a:pPr>
            <a:r>
              <a:rPr lang="en" sz="2000"/>
              <a:t>Solar System Treks (SST)</a:t>
            </a:r>
            <a:endParaRPr sz="2000"/>
          </a:p>
          <a:p>
            <a:pPr indent="-355600" lvl="1" marL="914400" rtl="0" algn="l">
              <a:spcBef>
                <a:spcPts val="0"/>
              </a:spcBef>
              <a:spcAft>
                <a:spcPts val="0"/>
              </a:spcAft>
              <a:buSzPts val="2000"/>
              <a:buChar char="○"/>
            </a:pPr>
            <a:r>
              <a:rPr lang="en" sz="2000"/>
              <a:t>JPL web portal.</a:t>
            </a:r>
            <a:endParaRPr sz="2000"/>
          </a:p>
          <a:p>
            <a:pPr indent="-355600" lvl="1" marL="914400" rtl="0" algn="l">
              <a:spcBef>
                <a:spcPts val="0"/>
              </a:spcBef>
              <a:spcAft>
                <a:spcPts val="0"/>
              </a:spcAft>
              <a:buSzPts val="2000"/>
              <a:buChar char="○"/>
            </a:pPr>
            <a:r>
              <a:rPr lang="en" sz="2000"/>
              <a:t>NASA data of planets, asteroids, and moons.</a:t>
            </a:r>
            <a:endParaRPr sz="2000"/>
          </a:p>
          <a:p>
            <a:pPr indent="-355600" lvl="1" marL="914400" rtl="0" algn="l">
              <a:spcBef>
                <a:spcPts val="0"/>
              </a:spcBef>
              <a:spcAft>
                <a:spcPts val="0"/>
              </a:spcAft>
              <a:buSzPts val="2000"/>
              <a:buChar char="○"/>
            </a:pPr>
            <a:r>
              <a:rPr lang="en" sz="2000"/>
              <a:t>Satellite photography and 3D terrain models.</a:t>
            </a:r>
            <a:endParaRPr sz="1900"/>
          </a:p>
        </p:txBody>
      </p:sp>
      <p:sp>
        <p:nvSpPr>
          <p:cNvPr id="247" name="Google Shape;247;p21"/>
          <p:cNvSpPr txBox="1"/>
          <p:nvPr/>
        </p:nvSpPr>
        <p:spPr>
          <a:xfrm>
            <a:off x="6941725" y="4706175"/>
            <a:ext cx="16656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Miguel Sanchez</a:t>
            </a:r>
            <a:endParaRPr sz="1800">
              <a:solidFill>
                <a:schemeClr val="lt1"/>
              </a:solidFill>
              <a:latin typeface="Twentieth Century"/>
              <a:ea typeface="Twentieth Century"/>
              <a:cs typeface="Twentieth Century"/>
              <a:sym typeface="Twentieth Century"/>
            </a:endParaRPr>
          </a:p>
        </p:txBody>
      </p:sp>
      <p:sp>
        <p:nvSpPr>
          <p:cNvPr id="248" name="Google Shape;248;p21"/>
          <p:cNvSpPr txBox="1"/>
          <p:nvPr/>
        </p:nvSpPr>
        <p:spPr>
          <a:xfrm>
            <a:off x="4478850" y="1108125"/>
            <a:ext cx="3795000" cy="3078300"/>
          </a:xfrm>
          <a:prstGeom prst="rect">
            <a:avLst/>
          </a:prstGeom>
          <a:noFill/>
          <a:ln>
            <a:noFill/>
          </a:ln>
        </p:spPr>
        <p:txBody>
          <a:bodyPr anchorCtr="0" anchor="t" bIns="91425" lIns="91425" spcFirstLastPara="1" rIns="91425" wrap="square" tIns="91425">
            <a:spAutoFit/>
          </a:bodyPr>
          <a:lstStyle/>
          <a:p>
            <a:pPr indent="-355600" lvl="0" marL="457200" rtl="0" algn="l">
              <a:lnSpc>
                <a:spcPct val="120000"/>
              </a:lnSpc>
              <a:spcBef>
                <a:spcPts val="800"/>
              </a:spcBef>
              <a:spcAft>
                <a:spcPts val="0"/>
              </a:spcAft>
              <a:buClr>
                <a:schemeClr val="lt1"/>
              </a:buClr>
              <a:buSzPts val="2000"/>
              <a:buChar char="●"/>
            </a:pPr>
            <a:r>
              <a:rPr lang="en" sz="2000">
                <a:solidFill>
                  <a:schemeClr val="lt1"/>
                </a:solidFill>
                <a:latin typeface="Twentieth Century"/>
                <a:ea typeface="Twentieth Century"/>
                <a:cs typeface="Twentieth Century"/>
                <a:sym typeface="Twentieth Century"/>
              </a:rPr>
              <a:t>CVSST</a:t>
            </a:r>
            <a:endParaRPr sz="2000">
              <a:solidFill>
                <a:schemeClr val="lt1"/>
              </a:solidFill>
              <a:latin typeface="Twentieth Century"/>
              <a:ea typeface="Twentieth Century"/>
              <a:cs typeface="Twentieth Century"/>
              <a:sym typeface="Twentieth Century"/>
            </a:endParaRPr>
          </a:p>
          <a:p>
            <a:pPr indent="-355600" lvl="1" marL="914400" rtl="0" algn="l">
              <a:lnSpc>
                <a:spcPct val="120000"/>
              </a:lnSpc>
              <a:spcBef>
                <a:spcPts val="0"/>
              </a:spcBef>
              <a:spcAft>
                <a:spcPts val="0"/>
              </a:spcAft>
              <a:buClr>
                <a:schemeClr val="lt1"/>
              </a:buClr>
              <a:buSzPts val="2000"/>
              <a:buChar char="○"/>
            </a:pPr>
            <a:r>
              <a:rPr lang="en" sz="2000">
                <a:solidFill>
                  <a:schemeClr val="lt1"/>
                </a:solidFill>
                <a:latin typeface="Twentieth Century"/>
                <a:ea typeface="Twentieth Century"/>
                <a:cs typeface="Twentieth Century"/>
                <a:sym typeface="Twentieth Century"/>
              </a:rPr>
              <a:t>Multiple users can examine the data together.</a:t>
            </a:r>
            <a:endParaRPr sz="2000">
              <a:solidFill>
                <a:schemeClr val="lt1"/>
              </a:solidFill>
              <a:latin typeface="Twentieth Century"/>
              <a:ea typeface="Twentieth Century"/>
              <a:cs typeface="Twentieth Century"/>
              <a:sym typeface="Twentieth Century"/>
            </a:endParaRPr>
          </a:p>
          <a:p>
            <a:pPr indent="-355600" lvl="1" marL="914400" rtl="0" algn="l">
              <a:lnSpc>
                <a:spcPct val="120000"/>
              </a:lnSpc>
              <a:spcBef>
                <a:spcPts val="0"/>
              </a:spcBef>
              <a:spcAft>
                <a:spcPts val="0"/>
              </a:spcAft>
              <a:buClr>
                <a:schemeClr val="lt1"/>
              </a:buClr>
              <a:buSzPts val="2000"/>
              <a:buChar char="○"/>
            </a:pPr>
            <a:r>
              <a:rPr lang="en" sz="2000">
                <a:solidFill>
                  <a:schemeClr val="lt1"/>
                </a:solidFill>
                <a:latin typeface="Twentieth Century"/>
                <a:ea typeface="Twentieth Century"/>
                <a:cs typeface="Twentieth Century"/>
                <a:sym typeface="Twentieth Century"/>
              </a:rPr>
              <a:t>Collectively work on new ideas and projects in real time.</a:t>
            </a:r>
            <a:endParaRPr sz="2000">
              <a:solidFill>
                <a:schemeClr val="lt1"/>
              </a:solidFill>
              <a:latin typeface="Twentieth Century"/>
              <a:ea typeface="Twentieth Century"/>
              <a:cs typeface="Twentieth Century"/>
              <a:sym typeface="Twentieth Century"/>
            </a:endParaRPr>
          </a:p>
          <a:p>
            <a:pPr indent="-355600" lvl="1" marL="914400" rtl="0" algn="l">
              <a:lnSpc>
                <a:spcPct val="120000"/>
              </a:lnSpc>
              <a:spcBef>
                <a:spcPts val="0"/>
              </a:spcBef>
              <a:spcAft>
                <a:spcPts val="0"/>
              </a:spcAft>
              <a:buClr>
                <a:schemeClr val="lt1"/>
              </a:buClr>
              <a:buSzPts val="2000"/>
              <a:buFont typeface="Twentieth Century"/>
              <a:buChar char="○"/>
            </a:pPr>
            <a:r>
              <a:rPr lang="en" sz="2000">
                <a:solidFill>
                  <a:schemeClr val="lt1"/>
                </a:solidFill>
                <a:latin typeface="Twentieth Century"/>
                <a:ea typeface="Twentieth Century"/>
                <a:cs typeface="Twentieth Century"/>
                <a:sym typeface="Twentieth Century"/>
              </a:rPr>
              <a:t>Integrate into SST.</a:t>
            </a:r>
            <a:endParaRPr sz="20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3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Collaborative Session Features</a:t>
            </a:r>
            <a:endParaRPr/>
          </a:p>
        </p:txBody>
      </p:sp>
      <p:sp>
        <p:nvSpPr>
          <p:cNvPr id="422" name="Google Shape;422;p39"/>
          <p:cNvSpPr txBox="1"/>
          <p:nvPr>
            <p:ph idx="1" type="body"/>
          </p:nvPr>
        </p:nvSpPr>
        <p:spPr>
          <a:xfrm>
            <a:off x="793900" y="1172550"/>
            <a:ext cx="2961900" cy="3416400"/>
          </a:xfrm>
          <a:prstGeom prst="rect">
            <a:avLst/>
          </a:prstGeom>
        </p:spPr>
        <p:txBody>
          <a:bodyPr anchorCtr="0" anchor="t" bIns="34275" lIns="68575" spcFirstLastPara="1" rIns="68575" wrap="square" tIns="34275">
            <a:noAutofit/>
          </a:bodyPr>
          <a:lstStyle/>
          <a:p>
            <a:pPr indent="-374650" lvl="0" marL="457200" rtl="0" algn="l">
              <a:spcBef>
                <a:spcPts val="800"/>
              </a:spcBef>
              <a:spcAft>
                <a:spcPts val="0"/>
              </a:spcAft>
              <a:buSzPts val="2300"/>
              <a:buChar char="●"/>
            </a:pPr>
            <a:r>
              <a:rPr lang="en"/>
              <a:t>Room</a:t>
            </a:r>
            <a:endParaRPr/>
          </a:p>
          <a:p>
            <a:pPr indent="-349250" lvl="1" marL="914400" rtl="0" algn="l">
              <a:spcBef>
                <a:spcPts val="0"/>
              </a:spcBef>
              <a:spcAft>
                <a:spcPts val="0"/>
              </a:spcAft>
              <a:buSzPts val="1900"/>
              <a:buChar char="○"/>
            </a:pPr>
            <a:r>
              <a:rPr lang="en"/>
              <a:t>Create room</a:t>
            </a:r>
            <a:endParaRPr/>
          </a:p>
          <a:p>
            <a:pPr indent="-349250" lvl="1" marL="914400" rtl="0" algn="l">
              <a:spcBef>
                <a:spcPts val="0"/>
              </a:spcBef>
              <a:spcAft>
                <a:spcPts val="0"/>
              </a:spcAft>
              <a:buSzPts val="1900"/>
              <a:buChar char="○"/>
            </a:pPr>
            <a:r>
              <a:rPr lang="en"/>
              <a:t>Join room with password</a:t>
            </a:r>
            <a:endParaRPr/>
          </a:p>
          <a:p>
            <a:pPr indent="-374650" lvl="0" marL="457200" rtl="0" algn="l">
              <a:spcBef>
                <a:spcPts val="0"/>
              </a:spcBef>
              <a:spcAft>
                <a:spcPts val="0"/>
              </a:spcAft>
              <a:buSzPts val="2300"/>
              <a:buChar char="●"/>
            </a:pPr>
            <a:r>
              <a:rPr lang="en"/>
              <a:t>Chat</a:t>
            </a:r>
            <a:endParaRPr/>
          </a:p>
          <a:p>
            <a:pPr indent="-349250" lvl="1" marL="914400" rtl="0" algn="l">
              <a:spcBef>
                <a:spcPts val="0"/>
              </a:spcBef>
              <a:spcAft>
                <a:spcPts val="0"/>
              </a:spcAft>
              <a:buSzPts val="1900"/>
              <a:buChar char="○"/>
            </a:pPr>
            <a:r>
              <a:rPr lang="en"/>
              <a:t>Text</a:t>
            </a:r>
            <a:endParaRPr/>
          </a:p>
        </p:txBody>
      </p:sp>
      <p:sp>
        <p:nvSpPr>
          <p:cNvPr id="423" name="Google Shape;423;p39"/>
          <p:cNvSpPr txBox="1"/>
          <p:nvPr/>
        </p:nvSpPr>
        <p:spPr>
          <a:xfrm>
            <a:off x="7092400" y="4706175"/>
            <a:ext cx="15150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David Tang</a:t>
            </a:r>
            <a:endParaRPr sz="1800">
              <a:solidFill>
                <a:schemeClr val="lt1"/>
              </a:solidFill>
              <a:latin typeface="Twentieth Century"/>
              <a:ea typeface="Twentieth Century"/>
              <a:cs typeface="Twentieth Century"/>
              <a:sym typeface="Twentieth Century"/>
            </a:endParaRPr>
          </a:p>
        </p:txBody>
      </p:sp>
      <p:pic>
        <p:nvPicPr>
          <p:cNvPr id="424" name="Google Shape;424;p39"/>
          <p:cNvPicPr preferRelativeResize="0"/>
          <p:nvPr/>
        </p:nvPicPr>
        <p:blipFill rotWithShape="1">
          <a:blip r:embed="rId3">
            <a:alphaModFix/>
          </a:blip>
          <a:srcRect b="0" l="0" r="2391" t="8858"/>
          <a:stretch/>
        </p:blipFill>
        <p:spPr>
          <a:xfrm>
            <a:off x="3226425" y="2927725"/>
            <a:ext cx="2140775" cy="1325125"/>
          </a:xfrm>
          <a:prstGeom prst="rect">
            <a:avLst/>
          </a:prstGeom>
          <a:noFill/>
          <a:ln>
            <a:noFill/>
          </a:ln>
        </p:spPr>
      </p:pic>
      <p:pic>
        <p:nvPicPr>
          <p:cNvPr id="425" name="Google Shape;425;p39"/>
          <p:cNvPicPr preferRelativeResize="0"/>
          <p:nvPr/>
        </p:nvPicPr>
        <p:blipFill rotWithShape="1">
          <a:blip r:embed="rId4">
            <a:alphaModFix/>
          </a:blip>
          <a:srcRect b="5422" l="8302" r="7494" t="2665"/>
          <a:stretch/>
        </p:blipFill>
        <p:spPr>
          <a:xfrm>
            <a:off x="5584725" y="1172550"/>
            <a:ext cx="3080300" cy="3080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0"/>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Collaborative Session Features</a:t>
            </a:r>
            <a:endParaRPr/>
          </a:p>
        </p:txBody>
      </p:sp>
      <p:sp>
        <p:nvSpPr>
          <p:cNvPr id="431" name="Google Shape;431;p40"/>
          <p:cNvSpPr txBox="1"/>
          <p:nvPr>
            <p:ph idx="1" type="body"/>
          </p:nvPr>
        </p:nvSpPr>
        <p:spPr>
          <a:xfrm>
            <a:off x="793900" y="1172550"/>
            <a:ext cx="3837300" cy="3416400"/>
          </a:xfrm>
          <a:prstGeom prst="rect">
            <a:avLst/>
          </a:prstGeom>
        </p:spPr>
        <p:txBody>
          <a:bodyPr anchorCtr="0" anchor="t" bIns="34275" lIns="68575" spcFirstLastPara="1" rIns="68575" wrap="square" tIns="34275">
            <a:noAutofit/>
          </a:bodyPr>
          <a:lstStyle/>
          <a:p>
            <a:pPr indent="-374650" lvl="0" marL="457200" rtl="0" algn="l">
              <a:spcBef>
                <a:spcPts val="800"/>
              </a:spcBef>
              <a:spcAft>
                <a:spcPts val="0"/>
              </a:spcAft>
              <a:buSzPts val="2300"/>
              <a:buChar char="●"/>
            </a:pPr>
            <a:r>
              <a:rPr lang="en"/>
              <a:t>States</a:t>
            </a:r>
            <a:endParaRPr/>
          </a:p>
          <a:p>
            <a:pPr indent="-349250" lvl="1" marL="914400" rtl="0" algn="l">
              <a:spcBef>
                <a:spcPts val="0"/>
              </a:spcBef>
              <a:spcAft>
                <a:spcPts val="0"/>
              </a:spcAft>
              <a:buSzPts val="1900"/>
              <a:buChar char="○"/>
            </a:pPr>
            <a:r>
              <a:rPr lang="en"/>
              <a:t>States saves a copy of the planets data.</a:t>
            </a:r>
            <a:endParaRPr/>
          </a:p>
          <a:p>
            <a:pPr indent="-374650" lvl="0" marL="457200" rtl="0" algn="l">
              <a:spcBef>
                <a:spcPts val="0"/>
              </a:spcBef>
              <a:spcAft>
                <a:spcPts val="0"/>
              </a:spcAft>
              <a:buSzPts val="2300"/>
              <a:buChar char="●"/>
            </a:pPr>
            <a:r>
              <a:rPr lang="en"/>
              <a:t>Export a state</a:t>
            </a:r>
            <a:endParaRPr/>
          </a:p>
          <a:p>
            <a:pPr indent="-349250" lvl="1" marL="914400" rtl="0" algn="l">
              <a:spcBef>
                <a:spcPts val="0"/>
              </a:spcBef>
              <a:spcAft>
                <a:spcPts val="0"/>
              </a:spcAft>
              <a:buSzPts val="1900"/>
              <a:buChar char="○"/>
            </a:pPr>
            <a:r>
              <a:rPr lang="en"/>
              <a:t>Creates a JSON file with data.</a:t>
            </a:r>
            <a:endParaRPr/>
          </a:p>
          <a:p>
            <a:pPr indent="-374650" lvl="0" marL="457200" rtl="0" algn="l">
              <a:spcBef>
                <a:spcPts val="0"/>
              </a:spcBef>
              <a:spcAft>
                <a:spcPts val="0"/>
              </a:spcAft>
              <a:buSzPts val="2300"/>
              <a:buChar char="●"/>
            </a:pPr>
            <a:r>
              <a:rPr lang="en"/>
              <a:t>Import a state</a:t>
            </a:r>
            <a:endParaRPr/>
          </a:p>
          <a:p>
            <a:pPr indent="-349250" lvl="1" marL="914400" rtl="0" algn="l">
              <a:spcBef>
                <a:spcPts val="0"/>
              </a:spcBef>
              <a:spcAft>
                <a:spcPts val="0"/>
              </a:spcAft>
              <a:buSzPts val="1900"/>
              <a:buChar char="○"/>
            </a:pPr>
            <a:r>
              <a:rPr lang="en"/>
              <a:t>Upload a JSON file with data.</a:t>
            </a:r>
            <a:endParaRPr/>
          </a:p>
        </p:txBody>
      </p:sp>
      <p:sp>
        <p:nvSpPr>
          <p:cNvPr id="432" name="Google Shape;432;p40"/>
          <p:cNvSpPr txBox="1"/>
          <p:nvPr/>
        </p:nvSpPr>
        <p:spPr>
          <a:xfrm>
            <a:off x="7092400" y="4706175"/>
            <a:ext cx="15150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David Tang</a:t>
            </a:r>
            <a:endParaRPr sz="1800">
              <a:solidFill>
                <a:schemeClr val="lt1"/>
              </a:solidFill>
              <a:latin typeface="Twentieth Century"/>
              <a:ea typeface="Twentieth Century"/>
              <a:cs typeface="Twentieth Century"/>
              <a:sym typeface="Twentieth Century"/>
            </a:endParaRPr>
          </a:p>
        </p:txBody>
      </p:sp>
      <p:pic>
        <p:nvPicPr>
          <p:cNvPr id="433" name="Google Shape;433;p40"/>
          <p:cNvPicPr preferRelativeResize="0"/>
          <p:nvPr/>
        </p:nvPicPr>
        <p:blipFill>
          <a:blip r:embed="rId3">
            <a:alphaModFix/>
          </a:blip>
          <a:stretch>
            <a:fillRect/>
          </a:stretch>
        </p:blipFill>
        <p:spPr>
          <a:xfrm>
            <a:off x="4783600" y="1170125"/>
            <a:ext cx="3069322" cy="3383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1"/>
          <p:cNvSpPr txBox="1"/>
          <p:nvPr>
            <p:ph type="title"/>
          </p:nvPr>
        </p:nvSpPr>
        <p:spPr>
          <a:xfrm>
            <a:off x="228600" y="-20250"/>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2D Tools</a:t>
            </a:r>
            <a:endParaRPr/>
          </a:p>
        </p:txBody>
      </p:sp>
      <p:sp>
        <p:nvSpPr>
          <p:cNvPr id="439" name="Google Shape;439;p41"/>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pic>
        <p:nvPicPr>
          <p:cNvPr id="440" name="Google Shape;440;p41"/>
          <p:cNvPicPr preferRelativeResize="0"/>
          <p:nvPr/>
        </p:nvPicPr>
        <p:blipFill>
          <a:blip r:embed="rId3">
            <a:alphaModFix/>
          </a:blip>
          <a:stretch>
            <a:fillRect/>
          </a:stretch>
        </p:blipFill>
        <p:spPr>
          <a:xfrm>
            <a:off x="0" y="569796"/>
            <a:ext cx="9144000" cy="458175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42"/>
          <p:cNvSpPr txBox="1"/>
          <p:nvPr>
            <p:ph type="title"/>
          </p:nvPr>
        </p:nvSpPr>
        <p:spPr>
          <a:xfrm>
            <a:off x="228600" y="0"/>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3D Tools</a:t>
            </a:r>
            <a:endParaRPr/>
          </a:p>
        </p:txBody>
      </p:sp>
      <p:sp>
        <p:nvSpPr>
          <p:cNvPr id="446" name="Google Shape;446;p42"/>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pic>
        <p:nvPicPr>
          <p:cNvPr id="447" name="Google Shape;447;p42"/>
          <p:cNvPicPr preferRelativeResize="0"/>
          <p:nvPr/>
        </p:nvPicPr>
        <p:blipFill>
          <a:blip r:embed="rId3">
            <a:alphaModFix/>
          </a:blip>
          <a:stretch>
            <a:fillRect/>
          </a:stretch>
        </p:blipFill>
        <p:spPr>
          <a:xfrm>
            <a:off x="0" y="568579"/>
            <a:ext cx="9144000" cy="458419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3"/>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Tools Module</a:t>
            </a:r>
            <a:endParaRPr/>
          </a:p>
        </p:txBody>
      </p:sp>
      <p:sp>
        <p:nvSpPr>
          <p:cNvPr id="453" name="Google Shape;453;p43"/>
          <p:cNvSpPr txBox="1"/>
          <p:nvPr>
            <p:ph idx="1" type="body"/>
          </p:nvPr>
        </p:nvSpPr>
        <p:spPr>
          <a:xfrm>
            <a:off x="100325" y="751550"/>
            <a:ext cx="3728100" cy="4179000"/>
          </a:xfrm>
          <a:prstGeom prst="rect">
            <a:avLst/>
          </a:prstGeom>
        </p:spPr>
        <p:txBody>
          <a:bodyPr anchorCtr="0" anchor="t" bIns="34275" lIns="68575" spcFirstLastPara="1" rIns="68575" wrap="square" tIns="34275">
            <a:noAutofit/>
          </a:bodyPr>
          <a:lstStyle/>
          <a:p>
            <a:pPr indent="-381000" lvl="0" marL="457200" rtl="0" algn="l">
              <a:spcBef>
                <a:spcPts val="800"/>
              </a:spcBef>
              <a:spcAft>
                <a:spcPts val="0"/>
              </a:spcAft>
              <a:buSzPts val="2400"/>
              <a:buChar char="●"/>
            </a:pPr>
            <a:r>
              <a:rPr lang="en" sz="1900"/>
              <a:t>Tools </a:t>
            </a:r>
            <a:endParaRPr sz="1900"/>
          </a:p>
          <a:p>
            <a:pPr indent="-355600" lvl="1" marL="914400" rtl="0" algn="l">
              <a:spcBef>
                <a:spcPts val="0"/>
              </a:spcBef>
              <a:spcAft>
                <a:spcPts val="0"/>
              </a:spcAft>
              <a:buSzPts val="2000"/>
              <a:buChar char="○"/>
            </a:pPr>
            <a:r>
              <a:rPr lang="en" sz="1600"/>
              <a:t>Line Drawing</a:t>
            </a:r>
            <a:endParaRPr sz="1600"/>
          </a:p>
          <a:p>
            <a:pPr indent="-355600" lvl="1" marL="914400" rtl="0" algn="l">
              <a:spcBef>
                <a:spcPts val="0"/>
              </a:spcBef>
              <a:spcAft>
                <a:spcPts val="0"/>
              </a:spcAft>
              <a:buSzPts val="2000"/>
              <a:buChar char="○"/>
            </a:pPr>
            <a:r>
              <a:rPr lang="en" sz="1600"/>
              <a:t>Polyline Drawing</a:t>
            </a:r>
            <a:endParaRPr sz="1600"/>
          </a:p>
          <a:p>
            <a:pPr indent="-355600" lvl="1" marL="914400" rtl="0" algn="l">
              <a:spcBef>
                <a:spcPts val="0"/>
              </a:spcBef>
              <a:spcAft>
                <a:spcPts val="0"/>
              </a:spcAft>
              <a:buSzPts val="2000"/>
              <a:buChar char="○"/>
            </a:pPr>
            <a:r>
              <a:rPr lang="en" sz="1600"/>
              <a:t>Freehand Drawing</a:t>
            </a:r>
            <a:endParaRPr sz="1600"/>
          </a:p>
          <a:p>
            <a:pPr indent="-355600" lvl="1" marL="914400" rtl="0" algn="l">
              <a:spcBef>
                <a:spcPts val="0"/>
              </a:spcBef>
              <a:spcAft>
                <a:spcPts val="0"/>
              </a:spcAft>
              <a:buSzPts val="2000"/>
              <a:buChar char="○"/>
            </a:pPr>
            <a:r>
              <a:rPr lang="en" sz="1600"/>
              <a:t>Write Text/Point </a:t>
            </a:r>
            <a:endParaRPr sz="1600"/>
          </a:p>
          <a:p>
            <a:pPr indent="-355600" lvl="1" marL="914400" rtl="0" algn="l">
              <a:spcBef>
                <a:spcPts val="0"/>
              </a:spcBef>
              <a:spcAft>
                <a:spcPts val="0"/>
              </a:spcAft>
              <a:buSzPts val="2000"/>
              <a:buChar char="○"/>
            </a:pPr>
            <a:r>
              <a:rPr lang="en" sz="1600"/>
              <a:t>Waypoints (3D only)</a:t>
            </a:r>
            <a:endParaRPr sz="1600"/>
          </a:p>
          <a:p>
            <a:pPr indent="-355600" lvl="1" marL="914400" rtl="0" algn="l">
              <a:spcBef>
                <a:spcPts val="0"/>
              </a:spcBef>
              <a:spcAft>
                <a:spcPts val="0"/>
              </a:spcAft>
              <a:buSzPts val="2000"/>
              <a:buChar char="○"/>
            </a:pPr>
            <a:r>
              <a:rPr lang="en" sz="1600"/>
              <a:t>Free Camera (3D only)</a:t>
            </a:r>
            <a:endParaRPr sz="1600"/>
          </a:p>
          <a:p>
            <a:pPr indent="-355600" lvl="1" marL="914400" rtl="0" algn="l">
              <a:spcBef>
                <a:spcPts val="0"/>
              </a:spcBef>
              <a:spcAft>
                <a:spcPts val="0"/>
              </a:spcAft>
              <a:buSzPts val="2000"/>
              <a:buChar char="○"/>
            </a:pPr>
            <a:r>
              <a:rPr lang="en" sz="1600"/>
              <a:t>Shape Drawings</a:t>
            </a:r>
            <a:endParaRPr sz="1600"/>
          </a:p>
          <a:p>
            <a:pPr indent="-342900" lvl="2" marL="1371600" rtl="0" algn="l">
              <a:spcBef>
                <a:spcPts val="0"/>
              </a:spcBef>
              <a:spcAft>
                <a:spcPts val="0"/>
              </a:spcAft>
              <a:buSzPts val="1800"/>
              <a:buChar char="■"/>
            </a:pPr>
            <a:r>
              <a:rPr lang="en" sz="1500"/>
              <a:t>Circle</a:t>
            </a:r>
            <a:endParaRPr sz="1500"/>
          </a:p>
          <a:p>
            <a:pPr indent="-342900" lvl="2" marL="1371600" rtl="0" algn="l">
              <a:spcBef>
                <a:spcPts val="0"/>
              </a:spcBef>
              <a:spcAft>
                <a:spcPts val="0"/>
              </a:spcAft>
              <a:buSzPts val="1800"/>
              <a:buChar char="■"/>
            </a:pPr>
            <a:r>
              <a:rPr lang="en" sz="1500"/>
              <a:t>Squares</a:t>
            </a:r>
            <a:endParaRPr sz="1500"/>
          </a:p>
          <a:p>
            <a:pPr indent="-342900" lvl="2" marL="1371600" rtl="0" algn="l">
              <a:spcBef>
                <a:spcPts val="0"/>
              </a:spcBef>
              <a:spcAft>
                <a:spcPts val="0"/>
              </a:spcAft>
              <a:buSzPts val="1800"/>
              <a:buChar char="■"/>
            </a:pPr>
            <a:r>
              <a:rPr lang="en" sz="1500"/>
              <a:t>Triangle</a:t>
            </a:r>
            <a:endParaRPr sz="1500"/>
          </a:p>
          <a:p>
            <a:pPr indent="0" lvl="0" marL="0" rtl="0" algn="l">
              <a:spcBef>
                <a:spcPts val="800"/>
              </a:spcBef>
              <a:spcAft>
                <a:spcPts val="0"/>
              </a:spcAft>
              <a:buNone/>
            </a:pPr>
            <a:r>
              <a:t/>
            </a:r>
            <a:endParaRPr sz="1200"/>
          </a:p>
          <a:p>
            <a:pPr indent="0" lvl="0" marL="0" rtl="0" algn="l">
              <a:spcBef>
                <a:spcPts val="800"/>
              </a:spcBef>
              <a:spcAft>
                <a:spcPts val="0"/>
              </a:spcAft>
              <a:buNone/>
            </a:pPr>
            <a:r>
              <a:rPr lang="en" sz="900"/>
              <a:t>	</a:t>
            </a:r>
            <a:endParaRPr sz="1200"/>
          </a:p>
        </p:txBody>
      </p:sp>
      <p:sp>
        <p:nvSpPr>
          <p:cNvPr id="454" name="Google Shape;454;p43"/>
          <p:cNvSpPr txBox="1"/>
          <p:nvPr/>
        </p:nvSpPr>
        <p:spPr>
          <a:xfrm>
            <a:off x="7092400" y="4706175"/>
            <a:ext cx="15150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Jose Garcia</a:t>
            </a:r>
            <a:endParaRPr sz="1800">
              <a:solidFill>
                <a:schemeClr val="lt1"/>
              </a:solidFill>
              <a:latin typeface="Twentieth Century"/>
              <a:ea typeface="Twentieth Century"/>
              <a:cs typeface="Twentieth Century"/>
              <a:sym typeface="Twentieth Century"/>
            </a:endParaRPr>
          </a:p>
        </p:txBody>
      </p:sp>
      <p:pic>
        <p:nvPicPr>
          <p:cNvPr id="455" name="Google Shape;455;p43"/>
          <p:cNvPicPr preferRelativeResize="0"/>
          <p:nvPr/>
        </p:nvPicPr>
        <p:blipFill>
          <a:blip r:embed="rId3">
            <a:alphaModFix/>
          </a:blip>
          <a:stretch>
            <a:fillRect/>
          </a:stretch>
        </p:blipFill>
        <p:spPr>
          <a:xfrm>
            <a:off x="3065050" y="1315950"/>
            <a:ext cx="2552700" cy="2190750"/>
          </a:xfrm>
          <a:prstGeom prst="rect">
            <a:avLst/>
          </a:prstGeom>
          <a:noFill/>
          <a:ln>
            <a:noFill/>
          </a:ln>
        </p:spPr>
      </p:pic>
      <p:pic>
        <p:nvPicPr>
          <p:cNvPr id="456" name="Google Shape;456;p43"/>
          <p:cNvPicPr preferRelativeResize="0"/>
          <p:nvPr/>
        </p:nvPicPr>
        <p:blipFill>
          <a:blip r:embed="rId4">
            <a:alphaModFix/>
          </a:blip>
          <a:stretch>
            <a:fillRect/>
          </a:stretch>
        </p:blipFill>
        <p:spPr>
          <a:xfrm>
            <a:off x="6089100" y="1235737"/>
            <a:ext cx="2743200" cy="2351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44"/>
          <p:cNvSpPr txBox="1"/>
          <p:nvPr>
            <p:ph type="title"/>
          </p:nvPr>
        </p:nvSpPr>
        <p:spPr>
          <a:xfrm>
            <a:off x="352525" y="34297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Tools Module: Improvements</a:t>
            </a:r>
            <a:endParaRPr/>
          </a:p>
        </p:txBody>
      </p:sp>
      <p:sp>
        <p:nvSpPr>
          <p:cNvPr id="462" name="Google Shape;462;p44"/>
          <p:cNvSpPr txBox="1"/>
          <p:nvPr>
            <p:ph idx="1" type="body"/>
          </p:nvPr>
        </p:nvSpPr>
        <p:spPr>
          <a:xfrm>
            <a:off x="311700" y="1152475"/>
            <a:ext cx="4076700" cy="3501300"/>
          </a:xfrm>
          <a:prstGeom prst="rect">
            <a:avLst/>
          </a:prstGeom>
        </p:spPr>
        <p:txBody>
          <a:bodyPr anchorCtr="0" anchor="t" bIns="34275" lIns="68575" spcFirstLastPara="1" rIns="68575" wrap="square" tIns="34275">
            <a:noAutofit/>
          </a:bodyPr>
          <a:lstStyle/>
          <a:p>
            <a:pPr indent="-374650" lvl="0" marL="457200" rtl="0" algn="l">
              <a:spcBef>
                <a:spcPts val="800"/>
              </a:spcBef>
              <a:spcAft>
                <a:spcPts val="0"/>
              </a:spcAft>
              <a:buSzPts val="2300"/>
              <a:buChar char="●"/>
            </a:pPr>
            <a:r>
              <a:rPr lang="en"/>
              <a:t>2D drawings uses Esri’s ArcGIS.</a:t>
            </a:r>
            <a:endParaRPr/>
          </a:p>
          <a:p>
            <a:pPr indent="-374650" lvl="0" marL="457200" rtl="0" algn="l">
              <a:spcBef>
                <a:spcPts val="0"/>
              </a:spcBef>
              <a:spcAft>
                <a:spcPts val="0"/>
              </a:spcAft>
              <a:buSzPts val="2300"/>
              <a:buChar char="●"/>
            </a:pPr>
            <a:r>
              <a:rPr lang="en"/>
              <a:t>3D drawings uses Cesium.</a:t>
            </a:r>
            <a:endParaRPr/>
          </a:p>
          <a:p>
            <a:pPr indent="-374650" lvl="0" marL="457200" rtl="0" algn="l">
              <a:spcBef>
                <a:spcPts val="0"/>
              </a:spcBef>
              <a:spcAft>
                <a:spcPts val="0"/>
              </a:spcAft>
              <a:buSzPts val="2300"/>
              <a:buChar char="●"/>
            </a:pPr>
            <a:r>
              <a:rPr lang="en"/>
              <a:t>Missing </a:t>
            </a:r>
            <a:r>
              <a:rPr lang="en"/>
              <a:t>curvature</a:t>
            </a:r>
            <a:r>
              <a:rPr lang="en"/>
              <a:t> of lines in 3D</a:t>
            </a:r>
            <a:endParaRPr/>
          </a:p>
          <a:p>
            <a:pPr indent="-374650" lvl="0" marL="457200" rtl="0" algn="l">
              <a:spcBef>
                <a:spcPts val="0"/>
              </a:spcBef>
              <a:spcAft>
                <a:spcPts val="0"/>
              </a:spcAft>
              <a:buSzPts val="2300"/>
              <a:buChar char="●"/>
            </a:pPr>
            <a:r>
              <a:rPr lang="en"/>
              <a:t>Waypoints only works for 3D.</a:t>
            </a:r>
            <a:endParaRPr/>
          </a:p>
          <a:p>
            <a:pPr indent="-374650" lvl="0" marL="457200" rtl="0" algn="l">
              <a:spcBef>
                <a:spcPts val="0"/>
              </a:spcBef>
              <a:spcAft>
                <a:spcPts val="0"/>
              </a:spcAft>
              <a:buSzPts val="2300"/>
              <a:buChar char="●"/>
            </a:pPr>
            <a:r>
              <a:rPr lang="en"/>
              <a:t>Write Text/Point can be improve.</a:t>
            </a:r>
            <a:endParaRPr/>
          </a:p>
          <a:p>
            <a:pPr indent="-374650" lvl="0" marL="457200" rtl="0" algn="l">
              <a:spcBef>
                <a:spcPts val="0"/>
              </a:spcBef>
              <a:spcAft>
                <a:spcPts val="0"/>
              </a:spcAft>
              <a:buSzPts val="2300"/>
              <a:buChar char="●"/>
            </a:pPr>
            <a:r>
              <a:rPr lang="en"/>
              <a:t>Importing/Exporting States might have a few bugs.</a:t>
            </a:r>
            <a:endParaRPr/>
          </a:p>
          <a:p>
            <a:pPr indent="0" lvl="0" marL="457200" rtl="0" algn="l">
              <a:spcBef>
                <a:spcPts val="800"/>
              </a:spcBef>
              <a:spcAft>
                <a:spcPts val="0"/>
              </a:spcAft>
              <a:buNone/>
            </a:pPr>
            <a:r>
              <a:t/>
            </a:r>
            <a:endParaRPr/>
          </a:p>
        </p:txBody>
      </p:sp>
      <p:sp>
        <p:nvSpPr>
          <p:cNvPr id="463" name="Google Shape;463;p44"/>
          <p:cNvSpPr txBox="1"/>
          <p:nvPr/>
        </p:nvSpPr>
        <p:spPr>
          <a:xfrm>
            <a:off x="6817175" y="4653650"/>
            <a:ext cx="1643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Jose Garcia</a:t>
            </a:r>
            <a:endParaRPr sz="1800">
              <a:solidFill>
                <a:schemeClr val="lt1"/>
              </a:solidFill>
              <a:latin typeface="Twentieth Century"/>
              <a:ea typeface="Twentieth Century"/>
              <a:cs typeface="Twentieth Century"/>
              <a:sym typeface="Twentieth Century"/>
            </a:endParaRPr>
          </a:p>
        </p:txBody>
      </p:sp>
      <p:pic>
        <p:nvPicPr>
          <p:cNvPr id="464" name="Google Shape;464;p44"/>
          <p:cNvPicPr preferRelativeResize="0"/>
          <p:nvPr/>
        </p:nvPicPr>
        <p:blipFill>
          <a:blip r:embed="rId3">
            <a:alphaModFix/>
          </a:blip>
          <a:stretch>
            <a:fillRect/>
          </a:stretch>
        </p:blipFill>
        <p:spPr>
          <a:xfrm>
            <a:off x="5232625" y="1900238"/>
            <a:ext cx="2809875" cy="1343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45"/>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Project Timeline</a:t>
            </a:r>
            <a:r>
              <a:rPr lang="en"/>
              <a:t> &amp; Next Steps</a:t>
            </a:r>
            <a:endParaRPr/>
          </a:p>
        </p:txBody>
      </p:sp>
      <p:sp>
        <p:nvSpPr>
          <p:cNvPr id="470" name="Google Shape;470;p45"/>
          <p:cNvSpPr txBox="1"/>
          <p:nvPr>
            <p:ph idx="1" type="body"/>
          </p:nvPr>
        </p:nvSpPr>
        <p:spPr>
          <a:xfrm>
            <a:off x="457925" y="1152475"/>
            <a:ext cx="8228100" cy="3416400"/>
          </a:xfrm>
          <a:prstGeom prst="rect">
            <a:avLst/>
          </a:prstGeom>
        </p:spPr>
        <p:txBody>
          <a:bodyPr anchorCtr="0" anchor="t" bIns="34275" lIns="68575" spcFirstLastPara="1" rIns="68575" wrap="square" tIns="34275">
            <a:noAutofit/>
          </a:bodyPr>
          <a:lstStyle/>
          <a:p>
            <a:pPr indent="-374650" lvl="0" marL="457200" rtl="0" algn="l">
              <a:spcBef>
                <a:spcPts val="800"/>
              </a:spcBef>
              <a:spcAft>
                <a:spcPts val="0"/>
              </a:spcAft>
              <a:buSzPts val="2300"/>
              <a:buChar char="●"/>
            </a:pPr>
            <a:r>
              <a:rPr lang="en"/>
              <a:t>Planning (8/28/20 - 10/30/20)</a:t>
            </a:r>
            <a:endParaRPr/>
          </a:p>
          <a:p>
            <a:pPr indent="-374650" lvl="0" marL="457200" rtl="0" algn="l">
              <a:spcBef>
                <a:spcPts val="0"/>
              </a:spcBef>
              <a:spcAft>
                <a:spcPts val="0"/>
              </a:spcAft>
              <a:buSzPts val="2300"/>
              <a:buChar char="●"/>
            </a:pPr>
            <a:r>
              <a:rPr lang="en"/>
              <a:t>Requirements (10/26/20 - 12/11/20) </a:t>
            </a:r>
            <a:endParaRPr/>
          </a:p>
          <a:p>
            <a:pPr indent="-374650" lvl="0" marL="457200" rtl="0" algn="l">
              <a:spcBef>
                <a:spcPts val="0"/>
              </a:spcBef>
              <a:spcAft>
                <a:spcPts val="0"/>
              </a:spcAft>
              <a:buSzPts val="2300"/>
              <a:buChar char="●"/>
            </a:pPr>
            <a:r>
              <a:rPr lang="en"/>
              <a:t>Design (11/27/20 - 1/5/21)</a:t>
            </a:r>
            <a:endParaRPr/>
          </a:p>
          <a:p>
            <a:pPr indent="-374650" lvl="0" marL="457200" rtl="0" algn="l">
              <a:spcBef>
                <a:spcPts val="0"/>
              </a:spcBef>
              <a:spcAft>
                <a:spcPts val="0"/>
              </a:spcAft>
              <a:buSzPts val="2300"/>
              <a:buChar char="●"/>
            </a:pPr>
            <a:r>
              <a:rPr lang="en"/>
              <a:t>Implementation (1/5/21 - 2/26/21)</a:t>
            </a:r>
            <a:endParaRPr/>
          </a:p>
          <a:p>
            <a:pPr indent="-374650" lvl="0" marL="457200" rtl="0" algn="l">
              <a:spcBef>
                <a:spcPts val="0"/>
              </a:spcBef>
              <a:spcAft>
                <a:spcPts val="0"/>
              </a:spcAft>
              <a:buSzPts val="2300"/>
              <a:buChar char="●"/>
            </a:pPr>
            <a:r>
              <a:rPr lang="en"/>
              <a:t>Testing (2/26/21 - 4/30/21)</a:t>
            </a:r>
            <a:endParaRPr/>
          </a:p>
          <a:p>
            <a:pPr indent="-374650" lvl="0" marL="457200" rtl="0" algn="l">
              <a:spcBef>
                <a:spcPts val="0"/>
              </a:spcBef>
              <a:spcAft>
                <a:spcPts val="0"/>
              </a:spcAft>
              <a:buSzPts val="2300"/>
              <a:buChar char="●"/>
            </a:pPr>
            <a:r>
              <a:rPr lang="en"/>
              <a:t>Closure (5/1/21 - 5/14/21)</a:t>
            </a:r>
            <a:endParaRPr/>
          </a:p>
        </p:txBody>
      </p:sp>
      <p:sp>
        <p:nvSpPr>
          <p:cNvPr id="471" name="Google Shape;471;p45"/>
          <p:cNvSpPr txBox="1"/>
          <p:nvPr/>
        </p:nvSpPr>
        <p:spPr>
          <a:xfrm>
            <a:off x="6941725" y="4706175"/>
            <a:ext cx="16656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Johnny Lee</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6"/>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Conclusion</a:t>
            </a:r>
            <a:endParaRPr/>
          </a:p>
        </p:txBody>
      </p:sp>
      <p:sp>
        <p:nvSpPr>
          <p:cNvPr id="477" name="Google Shape;477;p46"/>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374650" lvl="0" marL="457200" rtl="0" algn="l">
              <a:spcBef>
                <a:spcPts val="800"/>
              </a:spcBef>
              <a:spcAft>
                <a:spcPts val="0"/>
              </a:spcAft>
              <a:buSzPts val="2300"/>
              <a:buChar char="•"/>
            </a:pPr>
            <a:r>
              <a:rPr lang="en"/>
              <a:t>Technical Cliffs</a:t>
            </a:r>
            <a:endParaRPr/>
          </a:p>
          <a:p>
            <a:pPr indent="-349250" lvl="1" marL="914400" rtl="0" algn="l">
              <a:spcBef>
                <a:spcPts val="0"/>
              </a:spcBef>
              <a:spcAft>
                <a:spcPts val="0"/>
              </a:spcAft>
              <a:buSzPts val="1900"/>
              <a:buChar char="•"/>
            </a:pPr>
            <a:r>
              <a:rPr lang="en"/>
              <a:t>The Dojo Toolkit is fairly outdated.</a:t>
            </a:r>
            <a:endParaRPr/>
          </a:p>
          <a:p>
            <a:pPr indent="-349250" lvl="1" marL="914400" rtl="0" algn="l">
              <a:spcBef>
                <a:spcPts val="0"/>
              </a:spcBef>
              <a:spcAft>
                <a:spcPts val="0"/>
              </a:spcAft>
              <a:buSzPts val="1900"/>
              <a:buChar char="•"/>
            </a:pPr>
            <a:r>
              <a:rPr lang="en"/>
              <a:t>Older versions of software resulting in technical debt.</a:t>
            </a:r>
            <a:endParaRPr/>
          </a:p>
          <a:p>
            <a:pPr indent="-349250" lvl="1" marL="914400" rtl="0" algn="l">
              <a:spcBef>
                <a:spcPts val="0"/>
              </a:spcBef>
              <a:spcAft>
                <a:spcPts val="0"/>
              </a:spcAft>
              <a:buSzPts val="1900"/>
              <a:buChar char="•"/>
            </a:pPr>
            <a:r>
              <a:rPr lang="en"/>
              <a:t>Difficulty with adapting to code.</a:t>
            </a:r>
            <a:endParaRPr/>
          </a:p>
          <a:p>
            <a:pPr indent="-374650" lvl="0" marL="457200" rtl="0" algn="l">
              <a:spcBef>
                <a:spcPts val="0"/>
              </a:spcBef>
              <a:spcAft>
                <a:spcPts val="0"/>
              </a:spcAft>
              <a:buSzPts val="2300"/>
              <a:buChar char="•"/>
            </a:pPr>
            <a:r>
              <a:rPr lang="en"/>
              <a:t>Passing the Torch</a:t>
            </a:r>
            <a:endParaRPr/>
          </a:p>
          <a:p>
            <a:pPr indent="-349250" lvl="1" marL="914400" rtl="0" algn="l">
              <a:spcBef>
                <a:spcPts val="0"/>
              </a:spcBef>
              <a:spcAft>
                <a:spcPts val="0"/>
              </a:spcAft>
              <a:buSzPts val="1900"/>
              <a:buChar char="•"/>
            </a:pPr>
            <a:r>
              <a:rPr lang="en"/>
              <a:t>Expand on the collaboration features.</a:t>
            </a:r>
            <a:endParaRPr/>
          </a:p>
          <a:p>
            <a:pPr indent="-349250" lvl="1" marL="914400" rtl="0" algn="l">
              <a:spcBef>
                <a:spcPts val="0"/>
              </a:spcBef>
              <a:spcAft>
                <a:spcPts val="0"/>
              </a:spcAft>
              <a:buSzPts val="1900"/>
              <a:buChar char="•"/>
            </a:pPr>
            <a:r>
              <a:rPr lang="en"/>
              <a:t>Implementation of collaborative VR/AR capabilities.</a:t>
            </a:r>
            <a:endParaRPr/>
          </a:p>
          <a:p>
            <a:pPr indent="-349250" lvl="1" marL="914400" rtl="0" algn="l">
              <a:spcBef>
                <a:spcPts val="0"/>
              </a:spcBef>
              <a:spcAft>
                <a:spcPts val="0"/>
              </a:spcAft>
              <a:buSzPts val="1900"/>
              <a:buChar char="•"/>
            </a:pPr>
            <a:r>
              <a:rPr lang="en"/>
              <a:t>Implementation of a Database.</a:t>
            </a:r>
            <a:endParaRPr/>
          </a:p>
        </p:txBody>
      </p:sp>
      <p:sp>
        <p:nvSpPr>
          <p:cNvPr id="478" name="Google Shape;478;p46"/>
          <p:cNvSpPr txBox="1"/>
          <p:nvPr/>
        </p:nvSpPr>
        <p:spPr>
          <a:xfrm>
            <a:off x="6941725" y="4706175"/>
            <a:ext cx="16656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Stanley Do</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7"/>
          <p:cNvSpPr txBox="1"/>
          <p:nvPr>
            <p:ph type="title"/>
          </p:nvPr>
        </p:nvSpPr>
        <p:spPr>
          <a:xfrm>
            <a:off x="311700" y="445025"/>
            <a:ext cx="8520600" cy="4123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sz="4800"/>
              <a:t>Live Demo</a:t>
            </a:r>
            <a:endParaRPr sz="4800"/>
          </a:p>
        </p:txBody>
      </p:sp>
      <p:sp>
        <p:nvSpPr>
          <p:cNvPr id="484" name="Google Shape;484;p47"/>
          <p:cNvSpPr txBox="1"/>
          <p:nvPr/>
        </p:nvSpPr>
        <p:spPr>
          <a:xfrm>
            <a:off x="6941725" y="4706175"/>
            <a:ext cx="16656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Stanley Do</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2"/>
          <p:cNvSpPr txBox="1"/>
          <p:nvPr>
            <p:ph type="title"/>
          </p:nvPr>
        </p:nvSpPr>
        <p:spPr>
          <a:xfrm>
            <a:off x="311700" y="64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SST</a:t>
            </a:r>
            <a:endParaRPr/>
          </a:p>
        </p:txBody>
      </p:sp>
      <p:sp>
        <p:nvSpPr>
          <p:cNvPr id="254" name="Google Shape;254;p22"/>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pic>
        <p:nvPicPr>
          <p:cNvPr id="255" name="Google Shape;255;p22"/>
          <p:cNvPicPr preferRelativeResize="0"/>
          <p:nvPr/>
        </p:nvPicPr>
        <p:blipFill>
          <a:blip r:embed="rId3">
            <a:alphaModFix/>
          </a:blip>
          <a:stretch>
            <a:fillRect/>
          </a:stretch>
        </p:blipFill>
        <p:spPr>
          <a:xfrm>
            <a:off x="0" y="637800"/>
            <a:ext cx="9144001" cy="4505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3"/>
          <p:cNvSpPr txBox="1"/>
          <p:nvPr>
            <p:ph type="title"/>
          </p:nvPr>
        </p:nvSpPr>
        <p:spPr>
          <a:xfrm>
            <a:off x="228600" y="-20250"/>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CVSST: 2D View</a:t>
            </a:r>
            <a:endParaRPr/>
          </a:p>
        </p:txBody>
      </p:sp>
      <p:sp>
        <p:nvSpPr>
          <p:cNvPr id="261" name="Google Shape;261;p23"/>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pic>
        <p:nvPicPr>
          <p:cNvPr id="262" name="Google Shape;262;p23"/>
          <p:cNvPicPr preferRelativeResize="0"/>
          <p:nvPr/>
        </p:nvPicPr>
        <p:blipFill>
          <a:blip r:embed="rId3">
            <a:alphaModFix/>
          </a:blip>
          <a:stretch>
            <a:fillRect/>
          </a:stretch>
        </p:blipFill>
        <p:spPr>
          <a:xfrm>
            <a:off x="0" y="569796"/>
            <a:ext cx="9144000" cy="45817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4"/>
          <p:cNvSpPr txBox="1"/>
          <p:nvPr>
            <p:ph type="title"/>
          </p:nvPr>
        </p:nvSpPr>
        <p:spPr>
          <a:xfrm>
            <a:off x="228600" y="0"/>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CVSST: 3D View</a:t>
            </a:r>
            <a:endParaRPr/>
          </a:p>
        </p:txBody>
      </p:sp>
      <p:sp>
        <p:nvSpPr>
          <p:cNvPr id="268" name="Google Shape;268;p24"/>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pic>
        <p:nvPicPr>
          <p:cNvPr id="269" name="Google Shape;269;p24"/>
          <p:cNvPicPr preferRelativeResize="0"/>
          <p:nvPr/>
        </p:nvPicPr>
        <p:blipFill>
          <a:blip r:embed="rId3">
            <a:alphaModFix/>
          </a:blip>
          <a:stretch>
            <a:fillRect/>
          </a:stretch>
        </p:blipFill>
        <p:spPr>
          <a:xfrm>
            <a:off x="0" y="568579"/>
            <a:ext cx="9144000" cy="45841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5"/>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Outline</a:t>
            </a:r>
            <a:endParaRPr/>
          </a:p>
        </p:txBody>
      </p:sp>
      <p:sp>
        <p:nvSpPr>
          <p:cNvPr id="275" name="Google Shape;275;p25"/>
          <p:cNvSpPr txBox="1"/>
          <p:nvPr>
            <p:ph idx="1" type="body"/>
          </p:nvPr>
        </p:nvSpPr>
        <p:spPr>
          <a:xfrm>
            <a:off x="311700" y="955725"/>
            <a:ext cx="8520600" cy="3598200"/>
          </a:xfrm>
          <a:prstGeom prst="rect">
            <a:avLst/>
          </a:prstGeom>
        </p:spPr>
        <p:txBody>
          <a:bodyPr anchorCtr="0" anchor="t" bIns="34275" lIns="68575" spcFirstLastPara="1" rIns="68575" wrap="square" tIns="34275">
            <a:noAutofit/>
          </a:bodyPr>
          <a:lstStyle/>
          <a:p>
            <a:pPr indent="0" lvl="0" marL="0" rtl="0" algn="l">
              <a:spcBef>
                <a:spcPts val="400"/>
              </a:spcBef>
              <a:spcAft>
                <a:spcPts val="0"/>
              </a:spcAft>
              <a:buNone/>
            </a:pPr>
            <a:r>
              <a:t/>
            </a:r>
            <a:endParaRPr/>
          </a:p>
          <a:p>
            <a:pPr indent="-374650" lvl="0" marL="457200" rtl="0" algn="l">
              <a:lnSpc>
                <a:spcPct val="75000"/>
              </a:lnSpc>
              <a:spcBef>
                <a:spcPts val="0"/>
              </a:spcBef>
              <a:spcAft>
                <a:spcPts val="0"/>
              </a:spcAft>
              <a:buSzPts val="2300"/>
              <a:buChar char="●"/>
            </a:pPr>
            <a:r>
              <a:rPr lang="en"/>
              <a:t>Liaison &amp; Team Introduction</a:t>
            </a:r>
            <a:endParaRPr/>
          </a:p>
          <a:p>
            <a:pPr indent="-374650" lvl="0" marL="457200" rtl="0" algn="l">
              <a:lnSpc>
                <a:spcPct val="75000"/>
              </a:lnSpc>
              <a:spcBef>
                <a:spcPts val="0"/>
              </a:spcBef>
              <a:spcAft>
                <a:spcPts val="0"/>
              </a:spcAft>
              <a:buSzPts val="2300"/>
              <a:buChar char="●"/>
            </a:pPr>
            <a:r>
              <a:rPr lang="en"/>
              <a:t>Project Planning</a:t>
            </a:r>
            <a:endParaRPr/>
          </a:p>
          <a:p>
            <a:pPr indent="-374650" lvl="0" marL="457200" rtl="0" algn="l">
              <a:lnSpc>
                <a:spcPct val="75000"/>
              </a:lnSpc>
              <a:spcBef>
                <a:spcPts val="0"/>
              </a:spcBef>
              <a:spcAft>
                <a:spcPts val="0"/>
              </a:spcAft>
              <a:buSzPts val="2300"/>
              <a:buChar char="●"/>
            </a:pPr>
            <a:r>
              <a:rPr lang="en"/>
              <a:t>Feasibility Assessment</a:t>
            </a:r>
            <a:endParaRPr/>
          </a:p>
          <a:p>
            <a:pPr indent="-374650" lvl="0" marL="457200" rtl="0" algn="l">
              <a:lnSpc>
                <a:spcPct val="75000"/>
              </a:lnSpc>
              <a:spcBef>
                <a:spcPts val="0"/>
              </a:spcBef>
              <a:spcAft>
                <a:spcPts val="0"/>
              </a:spcAft>
              <a:buSzPts val="2300"/>
              <a:buChar char="●"/>
            </a:pPr>
            <a:r>
              <a:rPr lang="en"/>
              <a:t>VR in Solar System Treks</a:t>
            </a:r>
            <a:endParaRPr/>
          </a:p>
          <a:p>
            <a:pPr indent="-374650" lvl="0" marL="457200" rtl="0" algn="l">
              <a:lnSpc>
                <a:spcPct val="75000"/>
              </a:lnSpc>
              <a:spcBef>
                <a:spcPts val="0"/>
              </a:spcBef>
              <a:spcAft>
                <a:spcPts val="0"/>
              </a:spcAft>
              <a:buSzPts val="2300"/>
              <a:buChar char="●"/>
            </a:pPr>
            <a:r>
              <a:rPr lang="en"/>
              <a:t>Avenues of Research Explored and </a:t>
            </a:r>
            <a:r>
              <a:rPr lang="en"/>
              <a:t>Decision</a:t>
            </a:r>
            <a:endParaRPr/>
          </a:p>
          <a:p>
            <a:pPr indent="-374650" lvl="0" marL="457200" rtl="0" algn="l">
              <a:lnSpc>
                <a:spcPct val="75000"/>
              </a:lnSpc>
              <a:spcBef>
                <a:spcPts val="0"/>
              </a:spcBef>
              <a:spcAft>
                <a:spcPts val="0"/>
              </a:spcAft>
              <a:buSzPts val="2300"/>
              <a:buChar char="●"/>
            </a:pPr>
            <a:r>
              <a:rPr lang="en"/>
              <a:t>Software </a:t>
            </a:r>
            <a:r>
              <a:rPr lang="en"/>
              <a:t>Requirements</a:t>
            </a:r>
            <a:r>
              <a:rPr lang="en"/>
              <a:t> Document</a:t>
            </a:r>
            <a:endParaRPr/>
          </a:p>
          <a:p>
            <a:pPr indent="-374650" lvl="0" marL="457200" rtl="0" algn="l">
              <a:lnSpc>
                <a:spcPct val="75000"/>
              </a:lnSpc>
              <a:spcBef>
                <a:spcPts val="0"/>
              </a:spcBef>
              <a:spcAft>
                <a:spcPts val="0"/>
              </a:spcAft>
              <a:buSzPts val="2300"/>
              <a:buChar char="●"/>
            </a:pPr>
            <a:r>
              <a:rPr lang="en"/>
              <a:t>Project Timeline</a:t>
            </a:r>
            <a:endParaRPr/>
          </a:p>
          <a:p>
            <a:pPr indent="-374650" lvl="0" marL="457200" rtl="0" algn="l">
              <a:lnSpc>
                <a:spcPct val="75000"/>
              </a:lnSpc>
              <a:spcBef>
                <a:spcPts val="0"/>
              </a:spcBef>
              <a:spcAft>
                <a:spcPts val="0"/>
              </a:spcAft>
              <a:buSzPts val="2300"/>
              <a:buChar char="●"/>
            </a:pPr>
            <a:r>
              <a:rPr lang="en"/>
              <a:t>Personas, Use Cases, Scenarios</a:t>
            </a:r>
            <a:endParaRPr/>
          </a:p>
          <a:p>
            <a:pPr indent="-374650" lvl="0" marL="457200" rtl="0" algn="l">
              <a:lnSpc>
                <a:spcPct val="75000"/>
              </a:lnSpc>
              <a:spcBef>
                <a:spcPts val="0"/>
              </a:spcBef>
              <a:spcAft>
                <a:spcPts val="0"/>
              </a:spcAft>
              <a:buSzPts val="2300"/>
              <a:buChar char="●"/>
            </a:pPr>
            <a:r>
              <a:rPr lang="en"/>
              <a:t>Documentation</a:t>
            </a:r>
            <a:endParaRPr/>
          </a:p>
          <a:p>
            <a:pPr indent="-374650" lvl="0" marL="457200" rtl="0" algn="l">
              <a:lnSpc>
                <a:spcPct val="75000"/>
              </a:lnSpc>
              <a:spcBef>
                <a:spcPts val="0"/>
              </a:spcBef>
              <a:spcAft>
                <a:spcPts val="0"/>
              </a:spcAft>
              <a:buSzPts val="2300"/>
              <a:buChar char="●"/>
            </a:pPr>
            <a:r>
              <a:rPr lang="en"/>
              <a:t>Collaborative Session Functionality (2D/3D)</a:t>
            </a:r>
            <a:endParaRPr/>
          </a:p>
          <a:p>
            <a:pPr indent="-374650" lvl="0" marL="457200" rtl="0" algn="l">
              <a:lnSpc>
                <a:spcPct val="75000"/>
              </a:lnSpc>
              <a:spcBef>
                <a:spcPts val="0"/>
              </a:spcBef>
              <a:spcAft>
                <a:spcPts val="0"/>
              </a:spcAft>
              <a:buSzPts val="2300"/>
              <a:buChar char="●"/>
            </a:pPr>
            <a:r>
              <a:rPr lang="en"/>
              <a:t>Tools Module Functionality</a:t>
            </a:r>
            <a:endParaRPr/>
          </a:p>
          <a:p>
            <a:pPr indent="-374650" lvl="0" marL="457200" rtl="0" algn="l">
              <a:lnSpc>
                <a:spcPct val="75000"/>
              </a:lnSpc>
              <a:spcBef>
                <a:spcPts val="0"/>
              </a:spcBef>
              <a:spcAft>
                <a:spcPts val="0"/>
              </a:spcAft>
              <a:buSzPts val="2300"/>
              <a:buChar char="●"/>
            </a:pPr>
            <a:r>
              <a:rPr lang="en"/>
              <a:t>Conclusion &amp; Demo</a:t>
            </a:r>
            <a:endParaRPr/>
          </a:p>
        </p:txBody>
      </p:sp>
      <p:sp>
        <p:nvSpPr>
          <p:cNvPr id="276" name="Google Shape;276;p25"/>
          <p:cNvSpPr txBox="1"/>
          <p:nvPr/>
        </p:nvSpPr>
        <p:spPr>
          <a:xfrm>
            <a:off x="6941725" y="4706175"/>
            <a:ext cx="16656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Miguel Sanchez</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6"/>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Introduction</a:t>
            </a:r>
            <a:endParaRPr/>
          </a:p>
        </p:txBody>
      </p:sp>
      <p:sp>
        <p:nvSpPr>
          <p:cNvPr id="282" name="Google Shape;282;p26"/>
          <p:cNvSpPr txBox="1"/>
          <p:nvPr>
            <p:ph idx="1" type="body"/>
          </p:nvPr>
        </p:nvSpPr>
        <p:spPr>
          <a:xfrm>
            <a:off x="311700" y="1017725"/>
            <a:ext cx="4260300" cy="3416400"/>
          </a:xfrm>
          <a:prstGeom prst="rect">
            <a:avLst/>
          </a:prstGeom>
        </p:spPr>
        <p:txBody>
          <a:bodyPr anchorCtr="0" anchor="t" bIns="34275" lIns="68575" spcFirstLastPara="1" rIns="68575" wrap="square" tIns="34275">
            <a:noAutofit/>
          </a:bodyPr>
          <a:lstStyle/>
          <a:p>
            <a:pPr indent="-330200" lvl="0" marL="457200" rtl="0" algn="l">
              <a:spcBef>
                <a:spcPts val="800"/>
              </a:spcBef>
              <a:spcAft>
                <a:spcPts val="0"/>
              </a:spcAft>
              <a:buSzPts val="1600"/>
              <a:buChar char="●"/>
            </a:pPr>
            <a:r>
              <a:rPr lang="en" sz="1600"/>
              <a:t>Sponsor: JPL</a:t>
            </a:r>
            <a:endParaRPr sz="1600"/>
          </a:p>
          <a:p>
            <a:pPr indent="-330200" lvl="1" marL="914400" rtl="0" algn="l">
              <a:spcBef>
                <a:spcPts val="0"/>
              </a:spcBef>
              <a:spcAft>
                <a:spcPts val="0"/>
              </a:spcAft>
              <a:buSzPts val="1600"/>
              <a:buChar char="○"/>
            </a:pPr>
            <a:r>
              <a:rPr lang="en" sz="1600"/>
              <a:t>Liaison: Emily Law</a:t>
            </a:r>
            <a:endParaRPr sz="1600"/>
          </a:p>
          <a:p>
            <a:pPr indent="-330200" lvl="1" marL="914400" rtl="0" algn="l">
              <a:spcBef>
                <a:spcPts val="0"/>
              </a:spcBef>
              <a:spcAft>
                <a:spcPts val="0"/>
              </a:spcAft>
              <a:buSzPts val="1600"/>
              <a:buChar char="○"/>
            </a:pPr>
            <a:r>
              <a:rPr lang="en" sz="1600"/>
              <a:t>JPL Team: Eddie Arevalo, George Chang, Richard Kim, Shan Malhotra</a:t>
            </a:r>
            <a:endParaRPr sz="1600"/>
          </a:p>
          <a:p>
            <a:pPr indent="-330200" lvl="0" marL="457200" rtl="0" algn="l">
              <a:spcBef>
                <a:spcPts val="0"/>
              </a:spcBef>
              <a:spcAft>
                <a:spcPts val="0"/>
              </a:spcAft>
              <a:buSzPts val="1600"/>
              <a:buChar char="●"/>
            </a:pPr>
            <a:r>
              <a:rPr lang="en" sz="1600"/>
              <a:t>Goal:</a:t>
            </a:r>
            <a:endParaRPr sz="1600"/>
          </a:p>
          <a:p>
            <a:pPr indent="-330200" lvl="1" marL="914400" rtl="0" algn="l">
              <a:spcBef>
                <a:spcPts val="0"/>
              </a:spcBef>
              <a:spcAft>
                <a:spcPts val="0"/>
              </a:spcAft>
              <a:buSzPts val="1600"/>
              <a:buChar char="○"/>
            </a:pPr>
            <a:r>
              <a:rPr lang="en" sz="1600"/>
              <a:t>Develop networked visualization software to support collaborative markup of solar system terrain.</a:t>
            </a:r>
            <a:endParaRPr sz="1600"/>
          </a:p>
        </p:txBody>
      </p:sp>
      <p:pic>
        <p:nvPicPr>
          <p:cNvPr id="283" name="Google Shape;283;p26"/>
          <p:cNvPicPr preferRelativeResize="0"/>
          <p:nvPr/>
        </p:nvPicPr>
        <p:blipFill>
          <a:blip r:embed="rId3">
            <a:alphaModFix/>
          </a:blip>
          <a:stretch>
            <a:fillRect/>
          </a:stretch>
        </p:blipFill>
        <p:spPr>
          <a:xfrm>
            <a:off x="4572000" y="1356693"/>
            <a:ext cx="3691100" cy="2076235"/>
          </a:xfrm>
          <a:prstGeom prst="rect">
            <a:avLst/>
          </a:prstGeom>
          <a:noFill/>
          <a:ln>
            <a:noFill/>
          </a:ln>
        </p:spPr>
      </p:pic>
      <p:sp>
        <p:nvSpPr>
          <p:cNvPr id="284" name="Google Shape;284;p26"/>
          <p:cNvSpPr txBox="1"/>
          <p:nvPr/>
        </p:nvSpPr>
        <p:spPr>
          <a:xfrm>
            <a:off x="6941725" y="4706175"/>
            <a:ext cx="16656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Miguel Sanchez</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7"/>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Introduction: Members and Roles</a:t>
            </a:r>
            <a:endParaRPr/>
          </a:p>
        </p:txBody>
      </p:sp>
      <p:sp>
        <p:nvSpPr>
          <p:cNvPr id="290" name="Google Shape;290;p27"/>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355600" lvl="0" marL="457200" rtl="0" algn="l">
              <a:spcBef>
                <a:spcPts val="800"/>
              </a:spcBef>
              <a:spcAft>
                <a:spcPts val="0"/>
              </a:spcAft>
              <a:buSzPts val="2000"/>
              <a:buChar char="●"/>
            </a:pPr>
            <a:r>
              <a:rPr lang="en" sz="1500"/>
              <a:t>Project advisor: Dr. David Krum</a:t>
            </a:r>
            <a:endParaRPr sz="1500"/>
          </a:p>
          <a:p>
            <a:pPr indent="-355600" lvl="0" marL="457200" rtl="0" algn="l">
              <a:spcBef>
                <a:spcPts val="0"/>
              </a:spcBef>
              <a:spcAft>
                <a:spcPts val="0"/>
              </a:spcAft>
              <a:buSzPts val="2000"/>
              <a:buChar char="●"/>
            </a:pPr>
            <a:r>
              <a:rPr lang="en" sz="1500"/>
              <a:t>Project lead: Montague La France</a:t>
            </a:r>
            <a:endParaRPr sz="1500"/>
          </a:p>
          <a:p>
            <a:pPr indent="-355600" lvl="0" marL="457200" rtl="0" algn="l">
              <a:spcBef>
                <a:spcPts val="0"/>
              </a:spcBef>
              <a:spcAft>
                <a:spcPts val="0"/>
              </a:spcAft>
              <a:buSzPts val="2000"/>
              <a:buChar char="●"/>
            </a:pPr>
            <a:r>
              <a:rPr lang="en" sz="1500"/>
              <a:t>Project co-lead: Stanley Do</a:t>
            </a:r>
            <a:endParaRPr sz="1500"/>
          </a:p>
          <a:p>
            <a:pPr indent="-355600" lvl="0" marL="457200" rtl="0" algn="l">
              <a:spcBef>
                <a:spcPts val="0"/>
              </a:spcBef>
              <a:spcAft>
                <a:spcPts val="0"/>
              </a:spcAft>
              <a:buSzPts val="2000"/>
              <a:buChar char="●"/>
            </a:pPr>
            <a:r>
              <a:rPr lang="en" sz="1500"/>
              <a:t>Customer liaison/requirements lead: Christopher Smallwood</a:t>
            </a:r>
            <a:endParaRPr sz="1500"/>
          </a:p>
          <a:p>
            <a:pPr indent="-355600" lvl="0" marL="457200" rtl="0" algn="l">
              <a:spcBef>
                <a:spcPts val="0"/>
              </a:spcBef>
              <a:spcAft>
                <a:spcPts val="0"/>
              </a:spcAft>
              <a:buSzPts val="2000"/>
              <a:buChar char="●"/>
            </a:pPr>
            <a:r>
              <a:rPr lang="en" sz="1500"/>
              <a:t>Architect lead: Abdullah Alshebly</a:t>
            </a:r>
            <a:endParaRPr sz="1500"/>
          </a:p>
          <a:p>
            <a:pPr indent="-355600" lvl="0" marL="457200" rtl="0" algn="l">
              <a:spcBef>
                <a:spcPts val="0"/>
              </a:spcBef>
              <a:spcAft>
                <a:spcPts val="0"/>
              </a:spcAft>
              <a:buSzPts val="2000"/>
              <a:buChar char="●"/>
            </a:pPr>
            <a:r>
              <a:rPr lang="en" sz="1500"/>
              <a:t>Documentation lead: Zipeng Guo</a:t>
            </a:r>
            <a:endParaRPr sz="1500"/>
          </a:p>
          <a:p>
            <a:pPr indent="-355600" lvl="0" marL="457200" rtl="0" algn="l">
              <a:spcBef>
                <a:spcPts val="0"/>
              </a:spcBef>
              <a:spcAft>
                <a:spcPts val="0"/>
              </a:spcAft>
              <a:buSzPts val="2000"/>
              <a:buChar char="●"/>
            </a:pPr>
            <a:r>
              <a:rPr lang="en" sz="1500"/>
              <a:t>Demo/presentation lead: Miguel Sanchez</a:t>
            </a:r>
            <a:endParaRPr sz="1500"/>
          </a:p>
          <a:p>
            <a:pPr indent="-355600" lvl="0" marL="457200" rtl="0" algn="l">
              <a:spcBef>
                <a:spcPts val="0"/>
              </a:spcBef>
              <a:spcAft>
                <a:spcPts val="0"/>
              </a:spcAft>
              <a:buSzPts val="2000"/>
              <a:buChar char="●"/>
            </a:pPr>
            <a:r>
              <a:rPr lang="en" sz="1500"/>
              <a:t>QA lead: David Tang</a:t>
            </a:r>
            <a:endParaRPr sz="1500"/>
          </a:p>
          <a:p>
            <a:pPr indent="-355600" lvl="0" marL="457200" rtl="0" algn="l">
              <a:spcBef>
                <a:spcPts val="0"/>
              </a:spcBef>
              <a:spcAft>
                <a:spcPts val="0"/>
              </a:spcAft>
              <a:buSzPts val="2000"/>
              <a:buChar char="●"/>
            </a:pPr>
            <a:r>
              <a:rPr lang="en" sz="1500"/>
              <a:t>Components (UI, backend, database): Jose Garcia, Odasys Soberanes, Johnny Lee</a:t>
            </a:r>
            <a:endParaRPr sz="1500"/>
          </a:p>
        </p:txBody>
      </p:sp>
      <p:sp>
        <p:nvSpPr>
          <p:cNvPr id="291" name="Google Shape;291;p27"/>
          <p:cNvSpPr txBox="1"/>
          <p:nvPr/>
        </p:nvSpPr>
        <p:spPr>
          <a:xfrm>
            <a:off x="6941725" y="4706175"/>
            <a:ext cx="16656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Miguel Sanchez</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8"/>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Project Planning</a:t>
            </a:r>
            <a:endParaRPr/>
          </a:p>
        </p:txBody>
      </p:sp>
      <p:sp>
        <p:nvSpPr>
          <p:cNvPr id="297" name="Google Shape;297;p28"/>
          <p:cNvSpPr txBox="1"/>
          <p:nvPr/>
        </p:nvSpPr>
        <p:spPr>
          <a:xfrm>
            <a:off x="6208375" y="4706175"/>
            <a:ext cx="26238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wentieth Century"/>
                <a:ea typeface="Twentieth Century"/>
                <a:cs typeface="Twentieth Century"/>
                <a:sym typeface="Twentieth Century"/>
              </a:rPr>
              <a:t>Christopher Smallwood</a:t>
            </a:r>
            <a:endParaRPr sz="1800">
              <a:solidFill>
                <a:schemeClr val="lt1"/>
              </a:solidFill>
              <a:latin typeface="Twentieth Century"/>
              <a:ea typeface="Twentieth Century"/>
              <a:cs typeface="Twentieth Century"/>
              <a:sym typeface="Twentieth Century"/>
            </a:endParaRPr>
          </a:p>
        </p:txBody>
      </p:sp>
      <p:grpSp>
        <p:nvGrpSpPr>
          <p:cNvPr id="298" name="Google Shape;298;p28"/>
          <p:cNvGrpSpPr/>
          <p:nvPr/>
        </p:nvGrpSpPr>
        <p:grpSpPr>
          <a:xfrm>
            <a:off x="2960682" y="1300212"/>
            <a:ext cx="3222637" cy="3480349"/>
            <a:chOff x="416300" y="515050"/>
            <a:chExt cx="3831000" cy="4290900"/>
          </a:xfrm>
        </p:grpSpPr>
        <p:sp>
          <p:nvSpPr>
            <p:cNvPr id="299" name="Google Shape;299;p28"/>
            <p:cNvSpPr/>
            <p:nvPr/>
          </p:nvSpPr>
          <p:spPr>
            <a:xfrm>
              <a:off x="416300" y="515050"/>
              <a:ext cx="3831000" cy="4290900"/>
            </a:xfrm>
            <a:prstGeom prst="roundRect">
              <a:avLst>
                <a:gd fmla="val 16667" name="adj"/>
              </a:avLst>
            </a:prstGeom>
            <a:gradFill>
              <a:gsLst>
                <a:gs pos="0">
                  <a:srgbClr val="BFBFBF"/>
                </a:gs>
                <a:gs pos="100000">
                  <a:srgbClr val="737373"/>
                </a:gs>
              </a:gsLst>
              <a:lin ang="5400012" scaled="0"/>
            </a:gradFill>
            <a:ln cap="flat" cmpd="sng" w="38100">
              <a:solidFill>
                <a:srgbClr val="59595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8"/>
            <p:cNvSpPr txBox="1"/>
            <p:nvPr/>
          </p:nvSpPr>
          <p:spPr>
            <a:xfrm>
              <a:off x="1116301" y="795053"/>
              <a:ext cx="2193600" cy="493500"/>
            </a:xfrm>
            <a:prstGeom prst="rect">
              <a:avLst/>
            </a:prstGeom>
            <a:solidFill>
              <a:srgbClr val="EEEEEE"/>
            </a:solidFill>
            <a:ln cap="flat" cmpd="sng" w="9525">
              <a:solidFill>
                <a:srgbClr val="EEEEE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Georgia"/>
                  <a:ea typeface="Georgia"/>
                  <a:cs typeface="Georgia"/>
                  <a:sym typeface="Georgia"/>
                </a:rPr>
                <a:t>Pre Preparation</a:t>
              </a:r>
              <a:endParaRPr>
                <a:latin typeface="Georgia"/>
                <a:ea typeface="Georgia"/>
                <a:cs typeface="Georgia"/>
                <a:sym typeface="Georgia"/>
              </a:endParaRPr>
            </a:p>
          </p:txBody>
        </p:sp>
        <p:sp>
          <p:nvSpPr>
            <p:cNvPr id="301" name="Google Shape;301;p28"/>
            <p:cNvSpPr txBox="1"/>
            <p:nvPr/>
          </p:nvSpPr>
          <p:spPr>
            <a:xfrm>
              <a:off x="1392875" y="1958336"/>
              <a:ext cx="1640400" cy="493500"/>
            </a:xfrm>
            <a:prstGeom prst="rect">
              <a:avLst/>
            </a:prstGeom>
            <a:solidFill>
              <a:srgbClr val="EEEEEE"/>
            </a:solidFill>
            <a:ln cap="flat" cmpd="sng" w="9525">
              <a:solidFill>
                <a:srgbClr val="EEEEEE"/>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Georgia"/>
                  <a:ea typeface="Georgia"/>
                  <a:cs typeface="Georgia"/>
                  <a:sym typeface="Georgia"/>
                </a:rPr>
                <a:t>Preparation</a:t>
              </a:r>
              <a:endParaRPr>
                <a:latin typeface="Georgia"/>
                <a:ea typeface="Georgia"/>
                <a:cs typeface="Georgia"/>
                <a:sym typeface="Georgia"/>
              </a:endParaRPr>
            </a:p>
          </p:txBody>
        </p:sp>
        <p:sp>
          <p:nvSpPr>
            <p:cNvPr id="302" name="Google Shape;302;p28"/>
            <p:cNvSpPr txBox="1"/>
            <p:nvPr/>
          </p:nvSpPr>
          <p:spPr>
            <a:xfrm>
              <a:off x="770400" y="3121654"/>
              <a:ext cx="3152400" cy="493500"/>
            </a:xfrm>
            <a:prstGeom prst="rect">
              <a:avLst/>
            </a:prstGeom>
            <a:solidFill>
              <a:srgbClr val="EEEEEE"/>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Georgia"/>
                  <a:ea typeface="Georgia"/>
                  <a:cs typeface="Georgia"/>
                  <a:sym typeface="Georgia"/>
                </a:rPr>
                <a:t>Implementation/Testing</a:t>
              </a:r>
              <a:endParaRPr>
                <a:latin typeface="Georgia"/>
                <a:ea typeface="Georgia"/>
                <a:cs typeface="Georgia"/>
                <a:sym typeface="Georgia"/>
              </a:endParaRPr>
            </a:p>
          </p:txBody>
        </p:sp>
        <p:sp>
          <p:nvSpPr>
            <p:cNvPr id="303" name="Google Shape;303;p28"/>
            <p:cNvSpPr txBox="1"/>
            <p:nvPr/>
          </p:nvSpPr>
          <p:spPr>
            <a:xfrm>
              <a:off x="1343475" y="4266598"/>
              <a:ext cx="1640400" cy="493500"/>
            </a:xfrm>
            <a:prstGeom prst="rect">
              <a:avLst/>
            </a:prstGeom>
            <a:solidFill>
              <a:srgbClr val="EEEEEE"/>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Georgia"/>
                  <a:ea typeface="Georgia"/>
                  <a:cs typeface="Georgia"/>
                  <a:sym typeface="Georgia"/>
                </a:rPr>
                <a:t>Closure</a:t>
              </a:r>
              <a:endParaRPr>
                <a:latin typeface="Georgia"/>
                <a:ea typeface="Georgia"/>
                <a:cs typeface="Georgia"/>
                <a:sym typeface="Georgia"/>
              </a:endParaRPr>
            </a:p>
          </p:txBody>
        </p:sp>
        <p:sp>
          <p:nvSpPr>
            <p:cNvPr id="304" name="Google Shape;304;p28"/>
            <p:cNvSpPr/>
            <p:nvPr/>
          </p:nvSpPr>
          <p:spPr>
            <a:xfrm rot="5400000">
              <a:off x="1977675" y="1525417"/>
              <a:ext cx="470700" cy="395400"/>
            </a:xfrm>
            <a:prstGeom prst="homePlate">
              <a:avLst>
                <a:gd fmla="val 50000" name="adj"/>
              </a:avLst>
            </a:prstGeom>
            <a:solidFill>
              <a:srgbClr val="4A86E8"/>
            </a:solidFill>
            <a:ln cap="flat" cmpd="sng" w="9525">
              <a:solidFill>
                <a:srgbClr val="59595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8"/>
            <p:cNvSpPr/>
            <p:nvPr/>
          </p:nvSpPr>
          <p:spPr>
            <a:xfrm rot="5400000">
              <a:off x="1977780" y="2688717"/>
              <a:ext cx="470700" cy="395400"/>
            </a:xfrm>
            <a:prstGeom prst="homePlate">
              <a:avLst>
                <a:gd fmla="val 50000" name="adj"/>
              </a:avLst>
            </a:prstGeom>
            <a:solidFill>
              <a:srgbClr val="4A86E8"/>
            </a:solidFill>
            <a:ln cap="flat" cmpd="sng" w="9525">
              <a:solidFill>
                <a:srgbClr val="59595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8"/>
            <p:cNvSpPr/>
            <p:nvPr/>
          </p:nvSpPr>
          <p:spPr>
            <a:xfrm rot="5400000">
              <a:off x="1977675" y="3812487"/>
              <a:ext cx="470700" cy="395400"/>
            </a:xfrm>
            <a:prstGeom prst="homePlate">
              <a:avLst>
                <a:gd fmla="val 50000" name="adj"/>
              </a:avLst>
            </a:prstGeom>
            <a:solidFill>
              <a:srgbClr val="4A86E8"/>
            </a:solidFill>
            <a:ln cap="flat" cmpd="sng" w="9525">
              <a:solidFill>
                <a:srgbClr val="59595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